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Lst>
  <p:sldSz cy="5143500" cx="9144000"/>
  <p:notesSz cx="6858000" cy="9144000"/>
  <p:embeddedFontLst>
    <p:embeddedFont>
      <p:font typeface="Roboto Medium"/>
      <p:regular r:id="rId84"/>
      <p:bold r:id="rId85"/>
      <p:italic r:id="rId86"/>
      <p:boldItalic r:id="rId87"/>
    </p:embeddedFont>
    <p:embeddedFont>
      <p:font typeface="Roboto"/>
      <p:regular r:id="rId88"/>
      <p:bold r:id="rId89"/>
      <p:italic r:id="rId90"/>
      <p:boldItalic r:id="rId91"/>
    </p:embeddedFont>
    <p:embeddedFont>
      <p:font typeface="Montserrat"/>
      <p:regular r:id="rId92"/>
      <p:bold r:id="rId93"/>
      <p:italic r:id="rId94"/>
      <p:boldItalic r:id="rId95"/>
    </p:embeddedFont>
    <p:embeddedFont>
      <p:font typeface="Google Sans"/>
      <p:regular r:id="rId96"/>
      <p:bold r:id="rId97"/>
      <p:italic r:id="rId98"/>
      <p:boldItalic r:id="rId99"/>
    </p:embeddedFont>
    <p:embeddedFont>
      <p:font typeface="Roboto Light"/>
      <p:regular r:id="rId100"/>
      <p:bold r:id="rId101"/>
      <p:italic r:id="rId102"/>
      <p:boldItalic r:id="rId10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font" Target="fonts/RobotoLight-boldItalic.fntdata"/><Relationship Id="rId102" Type="http://schemas.openxmlformats.org/officeDocument/2006/relationships/font" Target="fonts/RobotoLight-italic.fntdata"/><Relationship Id="rId101" Type="http://schemas.openxmlformats.org/officeDocument/2006/relationships/font" Target="fonts/RobotoLight-bold.fntdata"/><Relationship Id="rId100" Type="http://schemas.openxmlformats.org/officeDocument/2006/relationships/font" Target="fonts/RobotoLight-regular.fntdata"/><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95" Type="http://schemas.openxmlformats.org/officeDocument/2006/relationships/font" Target="fonts/Montserrat-boldItalic.fntdata"/><Relationship Id="rId94" Type="http://schemas.openxmlformats.org/officeDocument/2006/relationships/font" Target="fonts/Montserrat-italic.fntdata"/><Relationship Id="rId97" Type="http://schemas.openxmlformats.org/officeDocument/2006/relationships/font" Target="fonts/GoogleSans-bold.fntdata"/><Relationship Id="rId96" Type="http://schemas.openxmlformats.org/officeDocument/2006/relationships/font" Target="fonts/GoogleSans-regular.fntdata"/><Relationship Id="rId11" Type="http://schemas.openxmlformats.org/officeDocument/2006/relationships/slide" Target="slides/slide6.xml"/><Relationship Id="rId99" Type="http://schemas.openxmlformats.org/officeDocument/2006/relationships/font" Target="fonts/GoogleSans-boldItalic.fntdata"/><Relationship Id="rId10" Type="http://schemas.openxmlformats.org/officeDocument/2006/relationships/slide" Target="slides/slide5.xml"/><Relationship Id="rId98" Type="http://schemas.openxmlformats.org/officeDocument/2006/relationships/font" Target="fonts/GoogleSans-italic.fntdata"/><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font" Target="fonts/Roboto-boldItalic.fntdata"/><Relationship Id="rId90" Type="http://schemas.openxmlformats.org/officeDocument/2006/relationships/font" Target="fonts/Roboto-italic.fntdata"/><Relationship Id="rId93" Type="http://schemas.openxmlformats.org/officeDocument/2006/relationships/font" Target="fonts/Montserrat-bold.fntdata"/><Relationship Id="rId92" Type="http://schemas.openxmlformats.org/officeDocument/2006/relationships/font" Target="fonts/Montserrat-regular.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 Id="rId84" Type="http://schemas.openxmlformats.org/officeDocument/2006/relationships/font" Target="fonts/RobotoMedium-regular.fntdata"/><Relationship Id="rId83" Type="http://schemas.openxmlformats.org/officeDocument/2006/relationships/slide" Target="slides/slide78.xml"/><Relationship Id="rId86" Type="http://schemas.openxmlformats.org/officeDocument/2006/relationships/font" Target="fonts/RobotoMedium-italic.fntdata"/><Relationship Id="rId85" Type="http://schemas.openxmlformats.org/officeDocument/2006/relationships/font" Target="fonts/RobotoMedium-bold.fntdata"/><Relationship Id="rId88" Type="http://schemas.openxmlformats.org/officeDocument/2006/relationships/font" Target="fonts/Roboto-regular.fntdata"/><Relationship Id="rId87" Type="http://schemas.openxmlformats.org/officeDocument/2006/relationships/font" Target="fonts/RobotoMedium-boldItalic.fntdata"/><Relationship Id="rId89" Type="http://schemas.openxmlformats.org/officeDocument/2006/relationships/font" Target="fonts/Roboto-bold.fntdata"/><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learn.microsoft.com/en-us/azure/networking/microsoft-global-network"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125cfe93718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125cfe93718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17c964ad9d3_0_3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17c964ad9d3_0_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17c964ad9d3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17c964ad9d3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17c964ad9d3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17c964ad9d3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17c964ad9d3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17c964ad9d3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17c964ad9d3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17c964ad9d3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17c964ad9d3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17c964ad9d3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17c964ad9d3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17c964ad9d3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17c964ad9d3_0_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17c964ad9d3_0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2400"/>
              </a:spcBef>
              <a:spcAft>
                <a:spcPts val="0"/>
              </a:spcAft>
              <a:buNone/>
            </a:pPr>
            <a:r>
              <a:rPr b="1" lang="en" sz="1300">
                <a:solidFill>
                  <a:schemeClr val="dk1"/>
                </a:solidFill>
                <a:highlight>
                  <a:srgbClr val="FFFFFF"/>
                </a:highlight>
              </a:rPr>
              <a:t>Application:</a:t>
            </a:r>
            <a:r>
              <a:rPr lang="en" sz="1300">
                <a:solidFill>
                  <a:schemeClr val="dk1"/>
                </a:solidFill>
                <a:highlight>
                  <a:srgbClr val="FFFFFF"/>
                </a:highlight>
              </a:rPr>
              <a:t> A substantial part of the application architecture is a user interface used by clients. It offers backend services to be able to access the data of clients. This layer deals with their requirements and requests.</a:t>
            </a:r>
            <a:endParaRPr sz="1300">
              <a:solidFill>
                <a:schemeClr val="dk1"/>
              </a:solidFill>
              <a:highlight>
                <a:srgbClr val="FFFFFF"/>
              </a:highlight>
            </a:endParaRPr>
          </a:p>
          <a:p>
            <a:pPr indent="0" lvl="0" marL="0" rtl="0" algn="l">
              <a:lnSpc>
                <a:spcPct val="115000"/>
              </a:lnSpc>
              <a:spcBef>
                <a:spcPts val="2400"/>
              </a:spcBef>
              <a:spcAft>
                <a:spcPts val="0"/>
              </a:spcAft>
              <a:buNone/>
            </a:pPr>
            <a:r>
              <a:rPr b="1" lang="en" sz="1300">
                <a:solidFill>
                  <a:schemeClr val="dk1"/>
                </a:solidFill>
                <a:highlight>
                  <a:srgbClr val="FFFFFF"/>
                </a:highlight>
              </a:rPr>
              <a:t>Service: </a:t>
            </a:r>
            <a:r>
              <a:rPr lang="en" sz="1300">
                <a:solidFill>
                  <a:schemeClr val="dk1"/>
                </a:solidFill>
                <a:highlight>
                  <a:srgbClr val="FFFFFF"/>
                </a:highlight>
              </a:rPr>
              <a:t>Cloud computing at the backend is a magical area of development that adds utility to every cloud hosting system. Service allows for every task running on the cloud to be executed. Some popular services are such as administration and application programming, storage, and web services, which each allow for various tasks to run quickly and efficiently on a cloud runtime environment.</a:t>
            </a:r>
            <a:endParaRPr sz="1300">
              <a:solidFill>
                <a:schemeClr val="dk1"/>
              </a:solidFill>
              <a:highlight>
                <a:srgbClr val="FFFFFF"/>
              </a:highlight>
            </a:endParaRPr>
          </a:p>
          <a:p>
            <a:pPr indent="0" lvl="0" marL="0" rtl="0" algn="l">
              <a:lnSpc>
                <a:spcPct val="115000"/>
              </a:lnSpc>
              <a:spcBef>
                <a:spcPts val="2400"/>
              </a:spcBef>
              <a:spcAft>
                <a:spcPts val="0"/>
              </a:spcAft>
              <a:buNone/>
            </a:pPr>
            <a:r>
              <a:rPr b="1" lang="en" sz="1300">
                <a:solidFill>
                  <a:schemeClr val="dk1"/>
                </a:solidFill>
                <a:highlight>
                  <a:srgbClr val="FFFFFF"/>
                </a:highlight>
              </a:rPr>
              <a:t>Cloud Runtime:</a:t>
            </a:r>
            <a:r>
              <a:rPr lang="en" sz="1300">
                <a:solidFill>
                  <a:schemeClr val="dk1"/>
                </a:solidFill>
                <a:highlight>
                  <a:srgbClr val="FFFFFF"/>
                </a:highlight>
              </a:rPr>
              <a:t> The term ‘Cloud Runtime’ is a buzzword that refers to the concept where services are readily accessible. This is just like a cloud operating system that makes use of technology such as virtualization and allows people to access countless networked servers at any given time. These servers act as individual storage drives, so while they are being supported by virtualization infrastructure, they act independently from each other and form the main server known as Hypervisors. A few examples of leading hypervisors are </a:t>
            </a:r>
            <a:r>
              <a:rPr b="1" i="1" lang="en" sz="1300">
                <a:solidFill>
                  <a:schemeClr val="dk1"/>
                </a:solidFill>
                <a:highlight>
                  <a:srgbClr val="FFFFFF"/>
                </a:highlight>
              </a:rPr>
              <a:t>VMWare Fusion, Oracle VM for x86, Oracle Virtual Box, and many more.</a:t>
            </a:r>
            <a:endParaRPr b="1" i="1" sz="1300">
              <a:solidFill>
                <a:schemeClr val="dk1"/>
              </a:solidFill>
              <a:highlight>
                <a:srgbClr val="FFFFFF"/>
              </a:highlight>
            </a:endParaRPr>
          </a:p>
          <a:p>
            <a:pPr indent="0" lvl="0" marL="0" rtl="0" algn="l">
              <a:lnSpc>
                <a:spcPct val="115000"/>
              </a:lnSpc>
              <a:spcBef>
                <a:spcPts val="2400"/>
              </a:spcBef>
              <a:spcAft>
                <a:spcPts val="0"/>
              </a:spcAft>
              <a:buNone/>
            </a:pPr>
            <a:r>
              <a:rPr b="1" lang="en" sz="1300">
                <a:solidFill>
                  <a:schemeClr val="dk1"/>
                </a:solidFill>
                <a:highlight>
                  <a:srgbClr val="FFFFFF"/>
                </a:highlight>
              </a:rPr>
              <a:t>Storage: </a:t>
            </a:r>
            <a:r>
              <a:rPr lang="en" sz="1300">
                <a:solidFill>
                  <a:schemeClr val="dk1"/>
                </a:solidFill>
                <a:highlight>
                  <a:srgbClr val="FFFFFF"/>
                </a:highlight>
              </a:rPr>
              <a:t>Cloud storage is where the data resides within a cloud application. A dedicated portion of the cloud is commonly used for this purpose. Examples include solid-state drives (SSDs), hard disk drives (HDDs), Intel Optane DC Persistent Memory, and more! HDDs in server bays form most of the storage in the system, with solid-state storage or flash devices making up a small piece. In a cloud computing system, partitioning software divides the capacity from these two resources into sections that are suitable to run multiple services using an operating system (OS).</a:t>
            </a:r>
            <a:endParaRPr sz="1300">
              <a:solidFill>
                <a:schemeClr val="dk1"/>
              </a:solidFill>
              <a:highlight>
                <a:srgbClr val="FFFFFF"/>
              </a:highlight>
            </a:endParaRPr>
          </a:p>
          <a:p>
            <a:pPr indent="0" lvl="0" marL="0" rtl="0" algn="l">
              <a:lnSpc>
                <a:spcPct val="115000"/>
              </a:lnSpc>
              <a:spcBef>
                <a:spcPts val="2400"/>
              </a:spcBef>
              <a:spcAft>
                <a:spcPts val="0"/>
              </a:spcAft>
              <a:buNone/>
            </a:pPr>
            <a:r>
              <a:rPr b="1" lang="en" sz="1300">
                <a:solidFill>
                  <a:schemeClr val="dk1"/>
                </a:solidFill>
                <a:highlight>
                  <a:srgbClr val="FFFFFF"/>
                </a:highlight>
              </a:rPr>
              <a:t>Infrastructure and Architecture: </a:t>
            </a:r>
            <a:r>
              <a:rPr lang="en" sz="1300">
                <a:solidFill>
                  <a:schemeClr val="dk1"/>
                </a:solidFill>
                <a:highlight>
                  <a:srgbClr val="FFFFFF"/>
                </a:highlight>
              </a:rPr>
              <a:t>The engine that steers all cloud software services is known as infrastructure. It’s a broad term and covers various technologies, such as CPU, Motherboard, Graphics Processing Unit (GPU), network cards, accelerator cards, etc. An infrastructure model depends on the workload of your customers.</a:t>
            </a:r>
            <a:endParaRPr sz="1300">
              <a:solidFill>
                <a:schemeClr val="dk1"/>
              </a:solidFill>
              <a:highlight>
                <a:srgbClr val="FFFFFF"/>
              </a:highlight>
            </a:endParaRPr>
          </a:p>
          <a:p>
            <a:pPr indent="0" lvl="0" marL="0" rtl="0" algn="l">
              <a:lnSpc>
                <a:spcPct val="115000"/>
              </a:lnSpc>
              <a:spcBef>
                <a:spcPts val="2400"/>
              </a:spcBef>
              <a:spcAft>
                <a:spcPts val="0"/>
              </a:spcAft>
              <a:buNone/>
            </a:pPr>
            <a:r>
              <a:rPr b="1" lang="en" sz="1300">
                <a:solidFill>
                  <a:schemeClr val="dk1"/>
                </a:solidFill>
                <a:highlight>
                  <a:srgbClr val="FFFFFF"/>
                </a:highlight>
              </a:rPr>
              <a:t>Management: </a:t>
            </a:r>
            <a:r>
              <a:rPr lang="en" sz="1300">
                <a:solidFill>
                  <a:schemeClr val="dk1"/>
                </a:solidFill>
                <a:highlight>
                  <a:srgbClr val="FFFFFF"/>
                </a:highlight>
              </a:rPr>
              <a:t>The management software is the ‘middleware’ for a cloud computing system. It makes sure that if there are tasks related to different fronts in your business, then this kind of software allocates different resources to every task and makes sure that every task gets its share of attention.</a:t>
            </a:r>
            <a:endParaRPr sz="1300">
              <a:solidFill>
                <a:schemeClr val="dk1"/>
              </a:solidFill>
              <a:highlight>
                <a:srgbClr val="FFFFFF"/>
              </a:highlight>
            </a:endParaRPr>
          </a:p>
          <a:p>
            <a:pPr indent="0" lvl="0" marL="0" rtl="0" algn="l">
              <a:lnSpc>
                <a:spcPct val="115000"/>
              </a:lnSpc>
              <a:spcBef>
                <a:spcPts val="2400"/>
              </a:spcBef>
              <a:spcAft>
                <a:spcPts val="2400"/>
              </a:spcAft>
              <a:buNone/>
            </a:pPr>
            <a:r>
              <a:rPr b="1" lang="en" sz="1300">
                <a:solidFill>
                  <a:schemeClr val="dk1"/>
                </a:solidFill>
                <a:highlight>
                  <a:srgbClr val="FFFFFF"/>
                </a:highlight>
              </a:rPr>
              <a:t>Security:</a:t>
            </a:r>
            <a:r>
              <a:rPr lang="en" sz="1300">
                <a:solidFill>
                  <a:schemeClr val="dk1"/>
                </a:solidFill>
                <a:highlight>
                  <a:srgbClr val="FFFFFF"/>
                </a:highlight>
              </a:rPr>
              <a:t> Security is integral and critical. Security structure in the architecture is created by keeping one thing in mind – you need to keep track of debugging processes. Bugs are dealt with daily, even hourly. Regular system backups are a must because what’s the use of anything if things can’t be retrieved when necessary? The cloud is not immune from virtual threats either, so firewall software comes into play in order for security infrastructure as a whole to work.</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17bae30ed0f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17bae30ed0f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17bae30ed0f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17bae30ed0f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17c964ad9d3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17c964ad9d3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17bae30ed0f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17bae30ed0f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17bae30ed0f_1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17bae30ed0f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17c964ad9d3_0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17c964ad9d3_0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rPr lang="en" sz="1545">
                <a:solidFill>
                  <a:schemeClr val="dk1"/>
                </a:solidFill>
                <a:latin typeface="Roboto Light"/>
                <a:ea typeface="Roboto Light"/>
                <a:cs typeface="Roboto Light"/>
                <a:sym typeface="Roboto Light"/>
              </a:rPr>
              <a:t>https://aws.amazon.com/about-aws/global-infrastructure/global_network/</a:t>
            </a:r>
            <a:endParaRPr sz="1545">
              <a:solidFill>
                <a:schemeClr val="dk1"/>
              </a:solidFill>
              <a:latin typeface="Roboto Light"/>
              <a:ea typeface="Roboto Light"/>
              <a:cs typeface="Roboto Light"/>
              <a:sym typeface="Roboto Light"/>
            </a:endParaRPr>
          </a:p>
          <a:p>
            <a:pPr indent="0" lvl="0" marL="0" rtl="0" algn="l">
              <a:lnSpc>
                <a:spcPct val="80000"/>
              </a:lnSpc>
              <a:spcBef>
                <a:spcPts val="1200"/>
              </a:spcBef>
              <a:spcAft>
                <a:spcPts val="0"/>
              </a:spcAft>
              <a:buNone/>
            </a:pPr>
            <a:r>
              <a:t/>
            </a:r>
            <a:endParaRPr sz="1545">
              <a:solidFill>
                <a:schemeClr val="dk1"/>
              </a:solidFill>
              <a:latin typeface="Roboto Light"/>
              <a:ea typeface="Roboto Light"/>
              <a:cs typeface="Roboto Light"/>
              <a:sym typeface="Roboto Light"/>
            </a:endParaRPr>
          </a:p>
          <a:p>
            <a:pPr indent="0" lvl="0" marL="0" rtl="0" algn="l">
              <a:lnSpc>
                <a:spcPct val="80000"/>
              </a:lnSpc>
              <a:spcBef>
                <a:spcPts val="1200"/>
              </a:spcBef>
              <a:spcAft>
                <a:spcPts val="1200"/>
              </a:spcAft>
              <a:buNone/>
            </a:pPr>
            <a:r>
              <a:t/>
            </a:r>
            <a:endParaRPr sz="1545">
              <a:solidFill>
                <a:schemeClr val="dk1"/>
              </a:solidFill>
              <a:latin typeface="Roboto Light"/>
              <a:ea typeface="Roboto Light"/>
              <a:cs typeface="Roboto Light"/>
              <a:sym typeface="Roboto Light"/>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17c964ad9d3_0_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17c964ad9d3_0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Clr>
                <a:schemeClr val="dk1"/>
              </a:buClr>
              <a:buSzPts val="1100"/>
              <a:buFont typeface="Arial"/>
              <a:buNone/>
            </a:pPr>
            <a:r>
              <a:rPr lang="en" sz="1545">
                <a:solidFill>
                  <a:schemeClr val="dk1"/>
                </a:solidFill>
                <a:latin typeface="Roboto Light"/>
                <a:ea typeface="Roboto Light"/>
                <a:cs typeface="Roboto Light"/>
                <a:sym typeface="Roboto Light"/>
              </a:rPr>
              <a:t>SERVICES: 200+ </a:t>
            </a:r>
            <a:endParaRPr sz="1545">
              <a:solidFill>
                <a:schemeClr val="dk1"/>
              </a:solidFill>
              <a:latin typeface="Roboto Light"/>
              <a:ea typeface="Roboto Light"/>
              <a:cs typeface="Roboto Light"/>
              <a:sym typeface="Roboto Light"/>
            </a:endParaRPr>
          </a:p>
          <a:p>
            <a:pPr indent="0" lvl="0" marL="0" rtl="0" algn="l">
              <a:lnSpc>
                <a:spcPct val="80000"/>
              </a:lnSpc>
              <a:spcBef>
                <a:spcPts val="1200"/>
              </a:spcBef>
              <a:spcAft>
                <a:spcPts val="0"/>
              </a:spcAft>
              <a:buClr>
                <a:schemeClr val="dk1"/>
              </a:buClr>
              <a:buSzPts val="1100"/>
              <a:buFont typeface="Arial"/>
              <a:buNone/>
            </a:pPr>
            <a:r>
              <a:rPr lang="en" sz="1545">
                <a:solidFill>
                  <a:schemeClr val="dk1"/>
                </a:solidFill>
                <a:latin typeface="Roboto Light"/>
                <a:ea typeface="Roboto Light"/>
                <a:cs typeface="Roboto Light"/>
                <a:sym typeface="Roboto Light"/>
              </a:rPr>
              <a:t>Available since the early 2000s</a:t>
            </a:r>
            <a:endParaRPr sz="1545">
              <a:solidFill>
                <a:schemeClr val="dk1"/>
              </a:solidFill>
              <a:latin typeface="Roboto Light"/>
              <a:ea typeface="Roboto Light"/>
              <a:cs typeface="Roboto Light"/>
              <a:sym typeface="Roboto Light"/>
            </a:endParaRPr>
          </a:p>
          <a:p>
            <a:pPr indent="0" lvl="0" marL="0" rtl="0" algn="l">
              <a:lnSpc>
                <a:spcPct val="80000"/>
              </a:lnSpc>
              <a:spcBef>
                <a:spcPts val="1200"/>
              </a:spcBef>
              <a:spcAft>
                <a:spcPts val="0"/>
              </a:spcAft>
              <a:buClr>
                <a:schemeClr val="dk1"/>
              </a:buClr>
              <a:buSzPts val="1100"/>
              <a:buFont typeface="Arial"/>
              <a:buNone/>
            </a:pPr>
            <a:r>
              <a:rPr lang="en" sz="1545">
                <a:solidFill>
                  <a:schemeClr val="dk1"/>
                </a:solidFill>
                <a:latin typeface="Roboto Light"/>
                <a:ea typeface="Roboto Light"/>
                <a:cs typeface="Roboto Light"/>
                <a:sym typeface="Roboto Light"/>
              </a:rPr>
              <a:t>The platform is developed with a combination of infrastructure as a service (IaaS), platform as a service (PaaS), and packaged software as a service (SaaS) offering</a:t>
            </a:r>
            <a:endParaRPr sz="1545">
              <a:solidFill>
                <a:schemeClr val="dk1"/>
              </a:solidFill>
              <a:latin typeface="Roboto Light"/>
              <a:ea typeface="Roboto Light"/>
              <a:cs typeface="Roboto Light"/>
              <a:sym typeface="Roboto Light"/>
            </a:endParaRPr>
          </a:p>
          <a:p>
            <a:pPr indent="0" lvl="0" marL="0" rtl="0" algn="l">
              <a:lnSpc>
                <a:spcPct val="80000"/>
              </a:lnSpc>
              <a:spcBef>
                <a:spcPts val="1200"/>
              </a:spcBef>
              <a:spcAft>
                <a:spcPts val="1200"/>
              </a:spcAft>
              <a:buClr>
                <a:schemeClr val="dk1"/>
              </a:buClr>
              <a:buSzPts val="1100"/>
              <a:buFont typeface="Arial"/>
              <a:buNone/>
            </a:pPr>
            <a:r>
              <a:rPr lang="en" sz="1545">
                <a:solidFill>
                  <a:schemeClr val="dk1"/>
                </a:solidFill>
                <a:latin typeface="Roboto Light"/>
                <a:ea typeface="Roboto Light"/>
                <a:cs typeface="Roboto Light"/>
                <a:sym typeface="Roboto Light"/>
              </a:rPr>
              <a:t>Users include Netflix, BBC, Facebook, Spotify, and LinkedIn</a:t>
            </a:r>
            <a:endParaRPr sz="1545">
              <a:solidFill>
                <a:schemeClr val="dk1"/>
              </a:solidFill>
              <a:latin typeface="Roboto Light"/>
              <a:ea typeface="Roboto Light"/>
              <a:cs typeface="Roboto Light"/>
              <a:sym typeface="Roboto Light"/>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17c964ad9d3_0_2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17c964ad9d3_0_2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17c964ad9d3_0_2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17c964ad9d3_0_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17c964ad9d3_0_2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17c964ad9d3_0_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1200"/>
              </a:spcAft>
              <a:buNone/>
            </a:pPr>
            <a:r>
              <a:t/>
            </a:r>
            <a:endParaRPr sz="1545">
              <a:solidFill>
                <a:schemeClr val="dk1"/>
              </a:solidFill>
              <a:latin typeface="Roboto Light"/>
              <a:ea typeface="Roboto Light"/>
              <a:cs typeface="Roboto Light"/>
              <a:sym typeface="Roboto Light"/>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17bae30ed0f_1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17bae30ed0f_1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17c964ad9d3_0_2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17c964ad9d3_0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17c964ad9d3_0_2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17c964ad9d3_0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125cfe93718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125cfe93718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17bae30ed0f_1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17bae30ed0f_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17bae30ed0f_1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17bae30ed0f_1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17c964ad9d3_0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17c964ad9d3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https://learn.microsoft.com/en-us/azure/networking/microsoft-global-network</a:t>
            </a:r>
            <a:endParaRPr/>
          </a:p>
          <a:p>
            <a:pPr indent="0" lvl="0" marL="0" rtl="0" algn="l">
              <a:spcBef>
                <a:spcPts val="0"/>
              </a:spcBef>
              <a:spcAft>
                <a:spcPts val="0"/>
              </a:spcAft>
              <a:buNone/>
            </a:pPr>
            <a:r>
              <a:t/>
            </a:r>
            <a:endParaRPr/>
          </a:p>
          <a:p>
            <a:pPr indent="0" lvl="0" marL="0" rtl="0" algn="l">
              <a:lnSpc>
                <a:spcPct val="200000"/>
              </a:lnSpc>
              <a:spcBef>
                <a:spcPts val="0"/>
              </a:spcBef>
              <a:spcAft>
                <a:spcPts val="1200"/>
              </a:spcAft>
              <a:buNone/>
            </a:pPr>
            <a:r>
              <a:rPr lang="en" sz="1600">
                <a:solidFill>
                  <a:schemeClr val="dk1"/>
                </a:solidFill>
                <a:latin typeface="Roboto Light"/>
                <a:ea typeface="Roboto Light"/>
                <a:cs typeface="Roboto Light"/>
                <a:sym typeface="Roboto Light"/>
              </a:rPr>
              <a:t>Available to the public since Q4 2008</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17bae30ed0f_1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17bae30ed0f_1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200+ services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17c964ad9d3_0_3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17c964ad9d3_0_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17c964ad9d3_0_3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17c964ad9d3_0_3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17c964ad9d3_0_3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17c964ad9d3_0_3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17dbd07cced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17dbd07cced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17c964ad9d3_0_3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17c964ad9d3_0_3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17dbd07cced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17dbd07cced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17dbd07cced_2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17dbd07cced_2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17dbd07cced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17dbd07cced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17bae30ed0f_2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17bae30ed0f_2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17bae30ed0f_2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17bae30ed0f_2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17bae30ed0f_1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17bae30ed0f_1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17dbd07cced_2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17dbd07cced_2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17c964ad9d3_0_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17c964ad9d3_0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17dbd07cced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17dbd07cced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17dbd07cced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17dbd07cced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17dbd07cced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17dbd07cced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17dbd07cced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17dbd07cced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17c964ad9d3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17c964ad9d3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17dbd07cced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17dbd07cced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17dbd07cced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17dbd07cced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17dbd07cced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17dbd07cced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17dbd07cced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17dbd07cced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17dbd07cced_1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17dbd07cced_1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17bae30ed0f_2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17bae30ed0f_2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17bae30ed0f_2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17bae30ed0f_2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17bae30ed0f_1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17bae30ed0f_1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17bae30ed0f_1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17bae30ed0f_1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17dbd07cced_1_3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17dbd07cced_1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17c964ad9d3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17c964ad9d3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17bae30ed0f_1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17bae30ed0f_1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17bae30ed0f_1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3" name="Google Shape;533;g17bae30ed0f_1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17bae30ed0f_2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17bae30ed0f_2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17bae30ed0f_1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7" name="Google Shape;547;g17bae30ed0f_1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17bae30ed0f_1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4" name="Google Shape;554;g17bae30ed0f_1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17bae30ed0f_1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17bae30ed0f_1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17bae30ed0f_1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8" name="Google Shape;568;g17bae30ed0f_1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17bae30ed0f_1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2" name="Google Shape;582;g17bae30ed0f_1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17bae30ed0f_2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3" name="Google Shape;593;g17bae30ed0f_2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17bae30ed0f_2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3" name="Google Shape;603;g17bae30ed0f_2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17c964ad9d3_0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17c964ad9d3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17bae30ed0f_2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3" name="Google Shape;613;g17bae30ed0f_2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17bae30ed0f_2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1" name="Google Shape;621;g17bae30ed0f_2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17bae30ed0f_2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0" name="Google Shape;630;g17bae30ed0f_2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g17c964ad9d3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9" name="Google Shape;639;g17c964ad9d3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g17c964ad9d3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5" name="Google Shape;645;g17c964ad9d3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17c964ad9d3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7" name="Google Shape;657;g17c964ad9d3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g17dbd07cced_1_3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9" name="Google Shape;669;g17dbd07cced_1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17dbd07cced_2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1" name="Google Shape;681;g17dbd07cced_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g17c964ad9d3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3" name="Google Shape;693;g17c964ad9d3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17dbd07cced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17dbd07cced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17c964ad9d3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17c964ad9d3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slide light"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0" y="1973275"/>
            <a:ext cx="8520600" cy="683700"/>
          </a:xfrm>
          <a:prstGeom prst="rect">
            <a:avLst/>
          </a:prstGeom>
        </p:spPr>
        <p:txBody>
          <a:bodyPr anchorCtr="0" anchor="b" bIns="0" lIns="0" spcFirstLastPara="1" rIns="0" wrap="square" tIns="0">
            <a:spAutoFit/>
          </a:bodyPr>
          <a:lstStyle>
            <a:lvl1pPr lvl="0" algn="ctr">
              <a:spcBef>
                <a:spcPts val="0"/>
              </a:spcBef>
              <a:spcAft>
                <a:spcPts val="0"/>
              </a:spcAft>
              <a:buSzPts val="3000"/>
              <a:buNone/>
              <a:defRPr sz="3000"/>
            </a:lvl1pPr>
            <a:lvl2pPr lvl="1" algn="ctr">
              <a:spcBef>
                <a:spcPts val="0"/>
              </a:spcBef>
              <a:spcAft>
                <a:spcPts val="0"/>
              </a:spcAft>
              <a:buSzPts val="3000"/>
              <a:buNone/>
              <a:defRPr sz="3000"/>
            </a:lvl2pPr>
            <a:lvl3pPr lvl="2" algn="ctr">
              <a:spcBef>
                <a:spcPts val="0"/>
              </a:spcBef>
              <a:spcAft>
                <a:spcPts val="0"/>
              </a:spcAft>
              <a:buSzPts val="3000"/>
              <a:buNone/>
              <a:defRPr sz="3000"/>
            </a:lvl3pPr>
            <a:lvl4pPr lvl="3" algn="ctr">
              <a:spcBef>
                <a:spcPts val="0"/>
              </a:spcBef>
              <a:spcAft>
                <a:spcPts val="0"/>
              </a:spcAft>
              <a:buSzPts val="3000"/>
              <a:buNone/>
              <a:defRPr sz="3000"/>
            </a:lvl4pPr>
            <a:lvl5pPr lvl="4" algn="ctr">
              <a:spcBef>
                <a:spcPts val="0"/>
              </a:spcBef>
              <a:spcAft>
                <a:spcPts val="0"/>
              </a:spcAft>
              <a:buSzPts val="3000"/>
              <a:buNone/>
              <a:defRPr sz="3000"/>
            </a:lvl5pPr>
            <a:lvl6pPr lvl="5" algn="ctr">
              <a:spcBef>
                <a:spcPts val="0"/>
              </a:spcBef>
              <a:spcAft>
                <a:spcPts val="0"/>
              </a:spcAft>
              <a:buSzPts val="3000"/>
              <a:buNone/>
              <a:defRPr sz="3000"/>
            </a:lvl6pPr>
            <a:lvl7pPr lvl="6" algn="ctr">
              <a:spcBef>
                <a:spcPts val="0"/>
              </a:spcBef>
              <a:spcAft>
                <a:spcPts val="0"/>
              </a:spcAft>
              <a:buSzPts val="3000"/>
              <a:buNone/>
              <a:defRPr sz="3000"/>
            </a:lvl7pPr>
            <a:lvl8pPr lvl="7" algn="ctr">
              <a:spcBef>
                <a:spcPts val="0"/>
              </a:spcBef>
              <a:spcAft>
                <a:spcPts val="0"/>
              </a:spcAft>
              <a:buSzPts val="3000"/>
              <a:buNone/>
              <a:defRPr sz="3000"/>
            </a:lvl8pPr>
            <a:lvl9pPr lvl="8" algn="ctr">
              <a:spcBef>
                <a:spcPts val="0"/>
              </a:spcBef>
              <a:spcAft>
                <a:spcPts val="0"/>
              </a:spcAft>
              <a:buSzPts val="3000"/>
              <a:buNone/>
              <a:defRPr sz="3000"/>
            </a:lvl9pPr>
          </a:lstStyle>
          <a:p/>
        </p:txBody>
      </p:sp>
      <p:sp>
        <p:nvSpPr>
          <p:cNvPr id="11" name="Google Shape;11;p2"/>
          <p:cNvSpPr txBox="1"/>
          <p:nvPr>
            <p:ph idx="1" type="subTitle"/>
          </p:nvPr>
        </p:nvSpPr>
        <p:spPr>
          <a:xfrm>
            <a:off x="311700" y="2681725"/>
            <a:ext cx="8520600" cy="376800"/>
          </a:xfrm>
          <a:prstGeom prst="rect">
            <a:avLst/>
          </a:prstGeom>
        </p:spPr>
        <p:txBody>
          <a:bodyPr anchorCtr="0" anchor="t" bIns="0" lIns="0" spcFirstLastPara="1" rIns="0" wrap="square" tIns="0">
            <a:spAutoFit/>
          </a:bodyPr>
          <a:lstStyle>
            <a:lvl1pPr lvl="0" algn="ctr">
              <a:lnSpc>
                <a:spcPct val="100000"/>
              </a:lnSpc>
              <a:spcBef>
                <a:spcPts val="0"/>
              </a:spcBef>
              <a:spcAft>
                <a:spcPts val="0"/>
              </a:spcAft>
              <a:buClr>
                <a:schemeClr val="accent2"/>
              </a:buClr>
              <a:buSzPts val="2400"/>
              <a:buFont typeface="Roboto Light"/>
              <a:buNone/>
              <a:defRPr sz="2400">
                <a:solidFill>
                  <a:schemeClr val="accent2"/>
                </a:solidFill>
                <a:latin typeface="Roboto Light"/>
                <a:ea typeface="Roboto Light"/>
                <a:cs typeface="Roboto Light"/>
                <a:sym typeface="Roboto Light"/>
              </a:defRPr>
            </a:lvl1pPr>
            <a:lvl2pPr lvl="1" algn="ctr">
              <a:lnSpc>
                <a:spcPct val="100000"/>
              </a:lnSpc>
              <a:spcBef>
                <a:spcPts val="0"/>
              </a:spcBef>
              <a:spcAft>
                <a:spcPts val="0"/>
              </a:spcAft>
              <a:buClr>
                <a:schemeClr val="accent2"/>
              </a:buClr>
              <a:buSzPts val="2200"/>
              <a:buNone/>
              <a:defRPr sz="2200">
                <a:solidFill>
                  <a:schemeClr val="accent2"/>
                </a:solidFill>
              </a:defRPr>
            </a:lvl2pPr>
            <a:lvl3pPr lvl="2" algn="ctr">
              <a:lnSpc>
                <a:spcPct val="100000"/>
              </a:lnSpc>
              <a:spcBef>
                <a:spcPts val="0"/>
              </a:spcBef>
              <a:spcAft>
                <a:spcPts val="0"/>
              </a:spcAft>
              <a:buClr>
                <a:schemeClr val="accent2"/>
              </a:buClr>
              <a:buSzPts val="2200"/>
              <a:buNone/>
              <a:defRPr sz="2200">
                <a:solidFill>
                  <a:schemeClr val="accent2"/>
                </a:solidFill>
              </a:defRPr>
            </a:lvl3pPr>
            <a:lvl4pPr lvl="3" algn="ctr">
              <a:lnSpc>
                <a:spcPct val="100000"/>
              </a:lnSpc>
              <a:spcBef>
                <a:spcPts val="0"/>
              </a:spcBef>
              <a:spcAft>
                <a:spcPts val="0"/>
              </a:spcAft>
              <a:buClr>
                <a:schemeClr val="accent2"/>
              </a:buClr>
              <a:buSzPts val="2200"/>
              <a:buNone/>
              <a:defRPr sz="2200">
                <a:solidFill>
                  <a:schemeClr val="accent2"/>
                </a:solidFill>
              </a:defRPr>
            </a:lvl4pPr>
            <a:lvl5pPr lvl="4" algn="ctr">
              <a:lnSpc>
                <a:spcPct val="100000"/>
              </a:lnSpc>
              <a:spcBef>
                <a:spcPts val="0"/>
              </a:spcBef>
              <a:spcAft>
                <a:spcPts val="0"/>
              </a:spcAft>
              <a:buClr>
                <a:schemeClr val="accent2"/>
              </a:buClr>
              <a:buSzPts val="2200"/>
              <a:buNone/>
              <a:defRPr sz="2200">
                <a:solidFill>
                  <a:schemeClr val="accent2"/>
                </a:solidFill>
              </a:defRPr>
            </a:lvl5pPr>
            <a:lvl6pPr lvl="5" algn="ctr">
              <a:lnSpc>
                <a:spcPct val="100000"/>
              </a:lnSpc>
              <a:spcBef>
                <a:spcPts val="0"/>
              </a:spcBef>
              <a:spcAft>
                <a:spcPts val="0"/>
              </a:spcAft>
              <a:buClr>
                <a:schemeClr val="accent2"/>
              </a:buClr>
              <a:buSzPts val="2200"/>
              <a:buNone/>
              <a:defRPr sz="2200">
                <a:solidFill>
                  <a:schemeClr val="accent2"/>
                </a:solidFill>
              </a:defRPr>
            </a:lvl6pPr>
            <a:lvl7pPr lvl="6" algn="ctr">
              <a:lnSpc>
                <a:spcPct val="100000"/>
              </a:lnSpc>
              <a:spcBef>
                <a:spcPts val="0"/>
              </a:spcBef>
              <a:spcAft>
                <a:spcPts val="0"/>
              </a:spcAft>
              <a:buClr>
                <a:schemeClr val="accent2"/>
              </a:buClr>
              <a:buSzPts val="2200"/>
              <a:buNone/>
              <a:defRPr sz="2200">
                <a:solidFill>
                  <a:schemeClr val="accent2"/>
                </a:solidFill>
              </a:defRPr>
            </a:lvl7pPr>
            <a:lvl8pPr lvl="7" algn="ctr">
              <a:lnSpc>
                <a:spcPct val="100000"/>
              </a:lnSpc>
              <a:spcBef>
                <a:spcPts val="0"/>
              </a:spcBef>
              <a:spcAft>
                <a:spcPts val="0"/>
              </a:spcAft>
              <a:buClr>
                <a:schemeClr val="accent2"/>
              </a:buClr>
              <a:buSzPts val="2200"/>
              <a:buNone/>
              <a:defRPr sz="2200">
                <a:solidFill>
                  <a:schemeClr val="accent2"/>
                </a:solidFill>
              </a:defRPr>
            </a:lvl8pPr>
            <a:lvl9pPr lvl="8" algn="ctr">
              <a:lnSpc>
                <a:spcPct val="100000"/>
              </a:lnSpc>
              <a:spcBef>
                <a:spcPts val="0"/>
              </a:spcBef>
              <a:spcAft>
                <a:spcPts val="0"/>
              </a:spcAft>
              <a:buClr>
                <a:schemeClr val="accent2"/>
              </a:buClr>
              <a:buSzPts val="2200"/>
              <a:buNone/>
              <a:defRPr sz="2200">
                <a:solidFill>
                  <a:schemeClr val="accent2"/>
                </a:solidFill>
              </a:defRPr>
            </a:lvl9pPr>
          </a:lstStyle>
          <a:p/>
        </p:txBody>
      </p:sp>
      <p:pic>
        <p:nvPicPr>
          <p:cNvPr id="12" name="Google Shape;12;p2"/>
          <p:cNvPicPr preferRelativeResize="0"/>
          <p:nvPr/>
        </p:nvPicPr>
        <p:blipFill>
          <a:blip r:embed="rId2">
            <a:alphaModFix/>
          </a:blip>
          <a:stretch>
            <a:fillRect/>
          </a:stretch>
        </p:blipFill>
        <p:spPr>
          <a:xfrm>
            <a:off x="7177049" y="237425"/>
            <a:ext cx="1569152" cy="37695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0" name="Shape 50"/>
        <p:cNvGrpSpPr/>
        <p:nvPr/>
      </p:nvGrpSpPr>
      <p:grpSpPr>
        <a:xfrm>
          <a:off x="0" y="0"/>
          <a:ext cx="0" cy="0"/>
          <a:chOff x="0" y="0"/>
          <a:chExt cx="0" cy="0"/>
        </a:xfrm>
      </p:grpSpPr>
      <p:sp>
        <p:nvSpPr>
          <p:cNvPr id="51" name="Google Shape;51;p11"/>
          <p:cNvSpPr txBox="1"/>
          <p:nvPr>
            <p:ph type="title"/>
          </p:nvPr>
        </p:nvSpPr>
        <p:spPr>
          <a:xfrm>
            <a:off x="490250" y="450150"/>
            <a:ext cx="3176100" cy="4090800"/>
          </a:xfrm>
          <a:prstGeom prst="rect">
            <a:avLst/>
          </a:prstGeom>
        </p:spPr>
        <p:txBody>
          <a:bodyPr anchorCtr="0" anchor="ctr" bIns="0" lIns="0" spcFirstLastPara="1" rIns="0" wrap="square" tIns="0">
            <a:sp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52" name="Google Shape;52;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p:cSld name="MAIN_POINT_1">
    <p:bg>
      <p:bgPr>
        <a:solidFill>
          <a:srgbClr val="212429"/>
        </a:solidFill>
      </p:bgPr>
    </p:bg>
    <p:spTree>
      <p:nvGrpSpPr>
        <p:cNvPr id="53" name="Shape 53"/>
        <p:cNvGrpSpPr/>
        <p:nvPr/>
      </p:nvGrpSpPr>
      <p:grpSpPr>
        <a:xfrm>
          <a:off x="0" y="0"/>
          <a:ext cx="0" cy="0"/>
          <a:chOff x="0" y="0"/>
          <a:chExt cx="0" cy="0"/>
        </a:xfrm>
      </p:grpSpPr>
      <p:sp>
        <p:nvSpPr>
          <p:cNvPr id="54" name="Google Shape;54;p12"/>
          <p:cNvSpPr txBox="1"/>
          <p:nvPr>
            <p:ph type="title"/>
          </p:nvPr>
        </p:nvSpPr>
        <p:spPr>
          <a:xfrm>
            <a:off x="490250" y="450150"/>
            <a:ext cx="3176100" cy="4090800"/>
          </a:xfrm>
          <a:prstGeom prst="rect">
            <a:avLst/>
          </a:prstGeom>
        </p:spPr>
        <p:txBody>
          <a:bodyPr anchorCtr="0" anchor="ctr" bIns="0" lIns="0" spcFirstLastPara="1" rIns="0" wrap="square" tIns="0">
            <a:spAutoFit/>
          </a:bodyPr>
          <a:lstStyle>
            <a:lvl1pPr lvl="0" rtl="0">
              <a:spcBef>
                <a:spcPts val="0"/>
              </a:spcBef>
              <a:spcAft>
                <a:spcPts val="0"/>
              </a:spcAft>
              <a:buClr>
                <a:schemeClr val="lt1"/>
              </a:buClr>
              <a:buSzPts val="3000"/>
              <a:buNone/>
              <a:defRPr sz="30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p:txBody>
      </p:sp>
      <p:sp>
        <p:nvSpPr>
          <p:cNvPr id="55" name="Google Shape;55;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 - Header 1 + subhead">
  <p:cSld name="TITLE_2_1_1_3_1_1">
    <p:spTree>
      <p:nvGrpSpPr>
        <p:cNvPr id="56" name="Shape 56"/>
        <p:cNvGrpSpPr/>
        <p:nvPr/>
      </p:nvGrpSpPr>
      <p:grpSpPr>
        <a:xfrm>
          <a:off x="0" y="0"/>
          <a:ext cx="0" cy="0"/>
          <a:chOff x="0" y="0"/>
          <a:chExt cx="0" cy="0"/>
        </a:xfrm>
      </p:grpSpPr>
      <p:sp>
        <p:nvSpPr>
          <p:cNvPr id="57" name="Google Shape;57;p13"/>
          <p:cNvSpPr txBox="1"/>
          <p:nvPr>
            <p:ph idx="1" type="subTitle"/>
          </p:nvPr>
        </p:nvSpPr>
        <p:spPr>
          <a:xfrm>
            <a:off x="357675" y="545900"/>
            <a:ext cx="8429100" cy="273000"/>
          </a:xfrm>
          <a:prstGeom prst="rect">
            <a:avLst/>
          </a:prstGeom>
        </p:spPr>
        <p:txBody>
          <a:bodyPr anchorCtr="0" anchor="t" bIns="0" lIns="0" spcFirstLastPara="1" rIns="0" wrap="square" tIns="0">
            <a:normAutofit/>
          </a:bodyPr>
          <a:lstStyle>
            <a:lvl1pPr lvl="0" rtl="0">
              <a:lnSpc>
                <a:spcPct val="100000"/>
              </a:lnSpc>
              <a:spcBef>
                <a:spcPts val="0"/>
              </a:spcBef>
              <a:spcAft>
                <a:spcPts val="0"/>
              </a:spcAft>
              <a:buClr>
                <a:srgbClr val="80868B"/>
              </a:buClr>
              <a:buSzPts val="1200"/>
              <a:buNone/>
              <a:defRPr sz="1200">
                <a:solidFill>
                  <a:srgbClr val="80868B"/>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8" name="Google Shape;58;p13"/>
          <p:cNvSpPr txBox="1"/>
          <p:nvPr>
            <p:ph type="ctrTitle"/>
          </p:nvPr>
        </p:nvSpPr>
        <p:spPr>
          <a:xfrm>
            <a:off x="357675" y="0"/>
            <a:ext cx="8429100" cy="684300"/>
          </a:xfrm>
          <a:prstGeom prst="rect">
            <a:avLst/>
          </a:prstGeom>
        </p:spPr>
        <p:txBody>
          <a:bodyPr anchorCtr="0" anchor="b" bIns="0" lIns="0" spcFirstLastPara="1" rIns="0" wrap="square" tIns="0">
            <a:spAutoFit/>
          </a:bodyPr>
          <a:lstStyle>
            <a:lvl1pPr lvl="0" rtl="0">
              <a:spcBef>
                <a:spcPts val="0"/>
              </a:spcBef>
              <a:spcAft>
                <a:spcPts val="0"/>
              </a:spcAft>
              <a:buClr>
                <a:srgbClr val="3C4043"/>
              </a:buClr>
              <a:buSzPts val="1800"/>
              <a:buNone/>
              <a:defRPr sz="1800">
                <a:solidFill>
                  <a:srgbClr val="3C4043"/>
                </a:solidFill>
              </a:defRPr>
            </a:lvl1pPr>
            <a:lvl2pPr lvl="1" rtl="0" algn="ctr">
              <a:spcBef>
                <a:spcPts val="0"/>
              </a:spcBef>
              <a:spcAft>
                <a:spcPts val="0"/>
              </a:spcAft>
              <a:buClr>
                <a:srgbClr val="3C4043"/>
              </a:buClr>
              <a:buSzPts val="1800"/>
              <a:buNone/>
              <a:defRPr sz="1800">
                <a:solidFill>
                  <a:srgbClr val="3C4043"/>
                </a:solidFill>
              </a:defRPr>
            </a:lvl2pPr>
            <a:lvl3pPr lvl="2" rtl="0" algn="ctr">
              <a:spcBef>
                <a:spcPts val="0"/>
              </a:spcBef>
              <a:spcAft>
                <a:spcPts val="0"/>
              </a:spcAft>
              <a:buClr>
                <a:srgbClr val="3C4043"/>
              </a:buClr>
              <a:buSzPts val="1800"/>
              <a:buNone/>
              <a:defRPr sz="1800">
                <a:solidFill>
                  <a:srgbClr val="3C4043"/>
                </a:solidFill>
              </a:defRPr>
            </a:lvl3pPr>
            <a:lvl4pPr lvl="3" rtl="0" algn="ctr">
              <a:spcBef>
                <a:spcPts val="0"/>
              </a:spcBef>
              <a:spcAft>
                <a:spcPts val="0"/>
              </a:spcAft>
              <a:buClr>
                <a:srgbClr val="3C4043"/>
              </a:buClr>
              <a:buSzPts val="1800"/>
              <a:buNone/>
              <a:defRPr sz="1800">
                <a:solidFill>
                  <a:srgbClr val="3C4043"/>
                </a:solidFill>
              </a:defRPr>
            </a:lvl4pPr>
            <a:lvl5pPr lvl="4" rtl="0" algn="ctr">
              <a:spcBef>
                <a:spcPts val="0"/>
              </a:spcBef>
              <a:spcAft>
                <a:spcPts val="0"/>
              </a:spcAft>
              <a:buClr>
                <a:srgbClr val="3C4043"/>
              </a:buClr>
              <a:buSzPts val="1800"/>
              <a:buNone/>
              <a:defRPr sz="1800">
                <a:solidFill>
                  <a:srgbClr val="3C4043"/>
                </a:solidFill>
              </a:defRPr>
            </a:lvl5pPr>
            <a:lvl6pPr lvl="5" rtl="0" algn="ctr">
              <a:spcBef>
                <a:spcPts val="0"/>
              </a:spcBef>
              <a:spcAft>
                <a:spcPts val="0"/>
              </a:spcAft>
              <a:buClr>
                <a:srgbClr val="3C4043"/>
              </a:buClr>
              <a:buSzPts val="1800"/>
              <a:buNone/>
              <a:defRPr sz="1800">
                <a:solidFill>
                  <a:srgbClr val="3C4043"/>
                </a:solidFill>
              </a:defRPr>
            </a:lvl6pPr>
            <a:lvl7pPr lvl="6" rtl="0" algn="ctr">
              <a:spcBef>
                <a:spcPts val="0"/>
              </a:spcBef>
              <a:spcAft>
                <a:spcPts val="0"/>
              </a:spcAft>
              <a:buClr>
                <a:srgbClr val="3C4043"/>
              </a:buClr>
              <a:buSzPts val="1800"/>
              <a:buNone/>
              <a:defRPr sz="1800">
                <a:solidFill>
                  <a:srgbClr val="3C4043"/>
                </a:solidFill>
              </a:defRPr>
            </a:lvl7pPr>
            <a:lvl8pPr lvl="7" rtl="0" algn="ctr">
              <a:spcBef>
                <a:spcPts val="0"/>
              </a:spcBef>
              <a:spcAft>
                <a:spcPts val="0"/>
              </a:spcAft>
              <a:buClr>
                <a:srgbClr val="3C4043"/>
              </a:buClr>
              <a:buSzPts val="1800"/>
              <a:buNone/>
              <a:defRPr sz="1800">
                <a:solidFill>
                  <a:srgbClr val="3C4043"/>
                </a:solidFill>
              </a:defRPr>
            </a:lvl8pPr>
            <a:lvl9pPr lvl="8" rtl="0" algn="ctr">
              <a:spcBef>
                <a:spcPts val="0"/>
              </a:spcBef>
              <a:spcAft>
                <a:spcPts val="0"/>
              </a:spcAft>
              <a:buClr>
                <a:srgbClr val="3C4043"/>
              </a:buClr>
              <a:buSzPts val="1800"/>
              <a:buNone/>
              <a:defRPr sz="1800">
                <a:solidFill>
                  <a:srgbClr val="3C4043"/>
                </a:solidFill>
              </a:defRPr>
            </a:lvl9pPr>
          </a:lstStyle>
          <a:p/>
        </p:txBody>
      </p:sp>
    </p:spTree>
  </p:cSld>
  <p:clrMapOvr>
    <a:masterClrMapping/>
  </p:clrMapOvr>
  <p:extLst>
    <p:ext uri="{DCECCB84-F9BA-43D5-87BE-67443E8EF086}">
      <p15:sldGuideLst>
        <p15:guide id="1" orient="horz" pos="850">
          <p15:clr>
            <a:srgbClr val="FA7B17"/>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n">
  <p:cSld name="CUSTOM">
    <p:spTree>
      <p:nvGrpSpPr>
        <p:cNvPr id="13" name="Shape 13"/>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slide dark">
  <p:cSld name="TITLE_1">
    <p:bg>
      <p:bgPr>
        <a:solidFill>
          <a:srgbClr val="212429"/>
        </a:solidFill>
      </p:bgPr>
    </p:bg>
    <p:spTree>
      <p:nvGrpSpPr>
        <p:cNvPr id="14" name="Shape 14"/>
        <p:cNvGrpSpPr/>
        <p:nvPr/>
      </p:nvGrpSpPr>
      <p:grpSpPr>
        <a:xfrm>
          <a:off x="0" y="0"/>
          <a:ext cx="0" cy="0"/>
          <a:chOff x="0" y="0"/>
          <a:chExt cx="0" cy="0"/>
        </a:xfrm>
      </p:grpSpPr>
      <p:pic>
        <p:nvPicPr>
          <p:cNvPr id="15" name="Google Shape;15;p4"/>
          <p:cNvPicPr preferRelativeResize="0"/>
          <p:nvPr/>
        </p:nvPicPr>
        <p:blipFill>
          <a:blip r:embed="rId2">
            <a:alphaModFix/>
          </a:blip>
          <a:stretch>
            <a:fillRect/>
          </a:stretch>
        </p:blipFill>
        <p:spPr>
          <a:xfrm>
            <a:off x="7107781" y="220775"/>
            <a:ext cx="1638431" cy="393600"/>
          </a:xfrm>
          <a:prstGeom prst="rect">
            <a:avLst/>
          </a:prstGeom>
          <a:noFill/>
          <a:ln>
            <a:noFill/>
          </a:ln>
        </p:spPr>
      </p:pic>
      <p:sp>
        <p:nvSpPr>
          <p:cNvPr id="16" name="Google Shape;16;p4"/>
          <p:cNvSpPr txBox="1"/>
          <p:nvPr>
            <p:ph type="ctrTitle"/>
          </p:nvPr>
        </p:nvSpPr>
        <p:spPr>
          <a:xfrm>
            <a:off x="311700" y="1973275"/>
            <a:ext cx="8520600" cy="683700"/>
          </a:xfrm>
          <a:prstGeom prst="rect">
            <a:avLst/>
          </a:prstGeom>
        </p:spPr>
        <p:txBody>
          <a:bodyPr anchorCtr="0" anchor="b" bIns="0" lIns="0" spcFirstLastPara="1" rIns="0" wrap="square" tIns="0">
            <a:spAutoFit/>
          </a:bodyPr>
          <a:lstStyle>
            <a:lvl1pPr lvl="0" rtl="0" algn="ctr">
              <a:spcBef>
                <a:spcPts val="0"/>
              </a:spcBef>
              <a:spcAft>
                <a:spcPts val="0"/>
              </a:spcAft>
              <a:buClr>
                <a:schemeClr val="lt1"/>
              </a:buClr>
              <a:buSzPts val="3000"/>
              <a:buNone/>
              <a:defRPr sz="3000">
                <a:solidFill>
                  <a:schemeClr val="lt1"/>
                </a:solidFill>
              </a:defRPr>
            </a:lvl1pPr>
            <a:lvl2pPr lvl="1" rtl="0" algn="ctr">
              <a:spcBef>
                <a:spcPts val="0"/>
              </a:spcBef>
              <a:spcAft>
                <a:spcPts val="0"/>
              </a:spcAft>
              <a:buClr>
                <a:schemeClr val="lt1"/>
              </a:buClr>
              <a:buSzPts val="3000"/>
              <a:buNone/>
              <a:defRPr sz="3000">
                <a:solidFill>
                  <a:schemeClr val="lt1"/>
                </a:solidFill>
              </a:defRPr>
            </a:lvl2pPr>
            <a:lvl3pPr lvl="2" rtl="0" algn="ctr">
              <a:spcBef>
                <a:spcPts val="0"/>
              </a:spcBef>
              <a:spcAft>
                <a:spcPts val="0"/>
              </a:spcAft>
              <a:buClr>
                <a:schemeClr val="lt1"/>
              </a:buClr>
              <a:buSzPts val="3000"/>
              <a:buNone/>
              <a:defRPr sz="3000">
                <a:solidFill>
                  <a:schemeClr val="lt1"/>
                </a:solidFill>
              </a:defRPr>
            </a:lvl3pPr>
            <a:lvl4pPr lvl="3" rtl="0" algn="ctr">
              <a:spcBef>
                <a:spcPts val="0"/>
              </a:spcBef>
              <a:spcAft>
                <a:spcPts val="0"/>
              </a:spcAft>
              <a:buClr>
                <a:schemeClr val="lt1"/>
              </a:buClr>
              <a:buSzPts val="3000"/>
              <a:buNone/>
              <a:defRPr sz="3000">
                <a:solidFill>
                  <a:schemeClr val="lt1"/>
                </a:solidFill>
              </a:defRPr>
            </a:lvl4pPr>
            <a:lvl5pPr lvl="4" rtl="0" algn="ctr">
              <a:spcBef>
                <a:spcPts val="0"/>
              </a:spcBef>
              <a:spcAft>
                <a:spcPts val="0"/>
              </a:spcAft>
              <a:buClr>
                <a:schemeClr val="lt1"/>
              </a:buClr>
              <a:buSzPts val="3000"/>
              <a:buNone/>
              <a:defRPr sz="3000">
                <a:solidFill>
                  <a:schemeClr val="lt1"/>
                </a:solidFill>
              </a:defRPr>
            </a:lvl5pPr>
            <a:lvl6pPr lvl="5" rtl="0" algn="ctr">
              <a:spcBef>
                <a:spcPts val="0"/>
              </a:spcBef>
              <a:spcAft>
                <a:spcPts val="0"/>
              </a:spcAft>
              <a:buClr>
                <a:schemeClr val="lt1"/>
              </a:buClr>
              <a:buSzPts val="3000"/>
              <a:buNone/>
              <a:defRPr sz="3000">
                <a:solidFill>
                  <a:schemeClr val="lt1"/>
                </a:solidFill>
              </a:defRPr>
            </a:lvl6pPr>
            <a:lvl7pPr lvl="6" rtl="0" algn="ctr">
              <a:spcBef>
                <a:spcPts val="0"/>
              </a:spcBef>
              <a:spcAft>
                <a:spcPts val="0"/>
              </a:spcAft>
              <a:buClr>
                <a:schemeClr val="lt1"/>
              </a:buClr>
              <a:buSzPts val="3000"/>
              <a:buNone/>
              <a:defRPr sz="3000">
                <a:solidFill>
                  <a:schemeClr val="lt1"/>
                </a:solidFill>
              </a:defRPr>
            </a:lvl7pPr>
            <a:lvl8pPr lvl="7" rtl="0" algn="ctr">
              <a:spcBef>
                <a:spcPts val="0"/>
              </a:spcBef>
              <a:spcAft>
                <a:spcPts val="0"/>
              </a:spcAft>
              <a:buClr>
                <a:schemeClr val="lt1"/>
              </a:buClr>
              <a:buSzPts val="3000"/>
              <a:buNone/>
              <a:defRPr sz="3000">
                <a:solidFill>
                  <a:schemeClr val="lt1"/>
                </a:solidFill>
              </a:defRPr>
            </a:lvl8pPr>
            <a:lvl9pPr lvl="8" rtl="0" algn="ctr">
              <a:spcBef>
                <a:spcPts val="0"/>
              </a:spcBef>
              <a:spcAft>
                <a:spcPts val="0"/>
              </a:spcAft>
              <a:buClr>
                <a:schemeClr val="lt1"/>
              </a:buClr>
              <a:buSzPts val="3000"/>
              <a:buNone/>
              <a:defRPr sz="3000">
                <a:solidFill>
                  <a:schemeClr val="lt1"/>
                </a:solidFill>
              </a:defRPr>
            </a:lvl9pPr>
          </a:lstStyle>
          <a:p/>
        </p:txBody>
      </p:sp>
      <p:sp>
        <p:nvSpPr>
          <p:cNvPr id="17" name="Google Shape;17;p4"/>
          <p:cNvSpPr txBox="1"/>
          <p:nvPr>
            <p:ph idx="1" type="subTitle"/>
          </p:nvPr>
        </p:nvSpPr>
        <p:spPr>
          <a:xfrm>
            <a:off x="311700" y="2681725"/>
            <a:ext cx="8520600" cy="376800"/>
          </a:xfrm>
          <a:prstGeom prst="rect">
            <a:avLst/>
          </a:prstGeom>
        </p:spPr>
        <p:txBody>
          <a:bodyPr anchorCtr="0" anchor="t" bIns="0" lIns="0" spcFirstLastPara="1" rIns="0" wrap="square" tIns="0">
            <a:spAutoFit/>
          </a:bodyPr>
          <a:lstStyle>
            <a:lvl1pPr lvl="0" rtl="0" algn="ctr">
              <a:lnSpc>
                <a:spcPct val="100000"/>
              </a:lnSpc>
              <a:spcBef>
                <a:spcPts val="0"/>
              </a:spcBef>
              <a:spcAft>
                <a:spcPts val="0"/>
              </a:spcAft>
              <a:buClr>
                <a:schemeClr val="accent1"/>
              </a:buClr>
              <a:buSzPts val="2400"/>
              <a:buFont typeface="Roboto Light"/>
              <a:buNone/>
              <a:defRPr sz="2400">
                <a:solidFill>
                  <a:schemeClr val="accent1"/>
                </a:solidFill>
                <a:latin typeface="Roboto Light"/>
                <a:ea typeface="Roboto Light"/>
                <a:cs typeface="Roboto Light"/>
                <a:sym typeface="Roboto Light"/>
              </a:defRPr>
            </a:lvl1pPr>
            <a:lvl2pPr lvl="1" rtl="0" algn="ctr">
              <a:lnSpc>
                <a:spcPct val="100000"/>
              </a:lnSpc>
              <a:spcBef>
                <a:spcPts val="0"/>
              </a:spcBef>
              <a:spcAft>
                <a:spcPts val="0"/>
              </a:spcAft>
              <a:buClr>
                <a:schemeClr val="accent2"/>
              </a:buClr>
              <a:buSzPts val="2200"/>
              <a:buNone/>
              <a:defRPr sz="2200">
                <a:solidFill>
                  <a:schemeClr val="accent2"/>
                </a:solidFill>
              </a:defRPr>
            </a:lvl2pPr>
            <a:lvl3pPr lvl="2" rtl="0" algn="ctr">
              <a:lnSpc>
                <a:spcPct val="100000"/>
              </a:lnSpc>
              <a:spcBef>
                <a:spcPts val="0"/>
              </a:spcBef>
              <a:spcAft>
                <a:spcPts val="0"/>
              </a:spcAft>
              <a:buClr>
                <a:schemeClr val="accent2"/>
              </a:buClr>
              <a:buSzPts val="2200"/>
              <a:buNone/>
              <a:defRPr sz="2200">
                <a:solidFill>
                  <a:schemeClr val="accent2"/>
                </a:solidFill>
              </a:defRPr>
            </a:lvl3pPr>
            <a:lvl4pPr lvl="3" rtl="0" algn="ctr">
              <a:lnSpc>
                <a:spcPct val="100000"/>
              </a:lnSpc>
              <a:spcBef>
                <a:spcPts val="0"/>
              </a:spcBef>
              <a:spcAft>
                <a:spcPts val="0"/>
              </a:spcAft>
              <a:buClr>
                <a:schemeClr val="accent2"/>
              </a:buClr>
              <a:buSzPts val="2200"/>
              <a:buNone/>
              <a:defRPr sz="2200">
                <a:solidFill>
                  <a:schemeClr val="accent2"/>
                </a:solidFill>
              </a:defRPr>
            </a:lvl4pPr>
            <a:lvl5pPr lvl="4" rtl="0" algn="ctr">
              <a:lnSpc>
                <a:spcPct val="100000"/>
              </a:lnSpc>
              <a:spcBef>
                <a:spcPts val="0"/>
              </a:spcBef>
              <a:spcAft>
                <a:spcPts val="0"/>
              </a:spcAft>
              <a:buClr>
                <a:schemeClr val="accent2"/>
              </a:buClr>
              <a:buSzPts val="2200"/>
              <a:buNone/>
              <a:defRPr sz="2200">
                <a:solidFill>
                  <a:schemeClr val="accent2"/>
                </a:solidFill>
              </a:defRPr>
            </a:lvl5pPr>
            <a:lvl6pPr lvl="5" rtl="0" algn="ctr">
              <a:lnSpc>
                <a:spcPct val="100000"/>
              </a:lnSpc>
              <a:spcBef>
                <a:spcPts val="0"/>
              </a:spcBef>
              <a:spcAft>
                <a:spcPts val="0"/>
              </a:spcAft>
              <a:buClr>
                <a:schemeClr val="accent2"/>
              </a:buClr>
              <a:buSzPts val="2200"/>
              <a:buNone/>
              <a:defRPr sz="2200">
                <a:solidFill>
                  <a:schemeClr val="accent2"/>
                </a:solidFill>
              </a:defRPr>
            </a:lvl6pPr>
            <a:lvl7pPr lvl="6" rtl="0" algn="ctr">
              <a:lnSpc>
                <a:spcPct val="100000"/>
              </a:lnSpc>
              <a:spcBef>
                <a:spcPts val="0"/>
              </a:spcBef>
              <a:spcAft>
                <a:spcPts val="0"/>
              </a:spcAft>
              <a:buClr>
                <a:schemeClr val="accent2"/>
              </a:buClr>
              <a:buSzPts val="2200"/>
              <a:buNone/>
              <a:defRPr sz="2200">
                <a:solidFill>
                  <a:schemeClr val="accent2"/>
                </a:solidFill>
              </a:defRPr>
            </a:lvl7pPr>
            <a:lvl8pPr lvl="7" rtl="0" algn="ctr">
              <a:lnSpc>
                <a:spcPct val="100000"/>
              </a:lnSpc>
              <a:spcBef>
                <a:spcPts val="0"/>
              </a:spcBef>
              <a:spcAft>
                <a:spcPts val="0"/>
              </a:spcAft>
              <a:buClr>
                <a:schemeClr val="accent2"/>
              </a:buClr>
              <a:buSzPts val="2200"/>
              <a:buNone/>
              <a:defRPr sz="2200">
                <a:solidFill>
                  <a:schemeClr val="accent2"/>
                </a:solidFill>
              </a:defRPr>
            </a:lvl8pPr>
            <a:lvl9pPr lvl="8" rtl="0" algn="ctr">
              <a:lnSpc>
                <a:spcPct val="100000"/>
              </a:lnSpc>
              <a:spcBef>
                <a:spcPts val="0"/>
              </a:spcBef>
              <a:spcAft>
                <a:spcPts val="0"/>
              </a:spcAft>
              <a:buClr>
                <a:schemeClr val="accent2"/>
              </a:buClr>
              <a:buSzPts val="2200"/>
              <a:buNone/>
              <a:defRPr sz="2200">
                <a:solidFill>
                  <a:schemeClr val="accent2"/>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 name="Shape 18"/>
        <p:cNvGrpSpPr/>
        <p:nvPr/>
      </p:nvGrpSpPr>
      <p:grpSpPr>
        <a:xfrm>
          <a:off x="0" y="0"/>
          <a:ext cx="0" cy="0"/>
          <a:chOff x="0" y="0"/>
          <a:chExt cx="0" cy="0"/>
        </a:xfrm>
      </p:grpSpPr>
      <p:sp>
        <p:nvSpPr>
          <p:cNvPr id="19" name="Google Shape;19;p5"/>
          <p:cNvSpPr txBox="1"/>
          <p:nvPr>
            <p:ph type="title"/>
          </p:nvPr>
        </p:nvSpPr>
        <p:spPr>
          <a:xfrm>
            <a:off x="311700" y="1385250"/>
            <a:ext cx="8520600" cy="577200"/>
          </a:xfrm>
          <a:prstGeom prst="rect">
            <a:avLst/>
          </a:prstGeom>
        </p:spPr>
        <p:txBody>
          <a:bodyPr anchorCtr="0" anchor="ctr" bIns="0" lIns="0" spcFirstLastPara="1" rIns="0" wrap="square" tIns="0">
            <a:spAutoFit/>
          </a:bodyPr>
          <a:lstStyle>
            <a:lvl1pPr lvl="0" algn="ctr">
              <a:spcBef>
                <a:spcPts val="0"/>
              </a:spcBef>
              <a:spcAft>
                <a:spcPts val="0"/>
              </a:spcAft>
              <a:buSzPts val="3000"/>
              <a:buNone/>
              <a:defRPr sz="3000"/>
            </a:lvl1pPr>
            <a:lvl2pPr lvl="1" algn="ctr">
              <a:spcBef>
                <a:spcPts val="0"/>
              </a:spcBef>
              <a:spcAft>
                <a:spcPts val="0"/>
              </a:spcAft>
              <a:buSzPts val="3000"/>
              <a:buNone/>
              <a:defRPr sz="3000"/>
            </a:lvl2pPr>
            <a:lvl3pPr lvl="2" algn="ctr">
              <a:spcBef>
                <a:spcPts val="0"/>
              </a:spcBef>
              <a:spcAft>
                <a:spcPts val="0"/>
              </a:spcAft>
              <a:buSzPts val="3000"/>
              <a:buNone/>
              <a:defRPr sz="3000"/>
            </a:lvl3pPr>
            <a:lvl4pPr lvl="3" algn="ctr">
              <a:spcBef>
                <a:spcPts val="0"/>
              </a:spcBef>
              <a:spcAft>
                <a:spcPts val="0"/>
              </a:spcAft>
              <a:buSzPts val="3000"/>
              <a:buNone/>
              <a:defRPr sz="3000"/>
            </a:lvl4pPr>
            <a:lvl5pPr lvl="4" algn="ctr">
              <a:spcBef>
                <a:spcPts val="0"/>
              </a:spcBef>
              <a:spcAft>
                <a:spcPts val="0"/>
              </a:spcAft>
              <a:buSzPts val="3000"/>
              <a:buNone/>
              <a:defRPr sz="3000"/>
            </a:lvl5pPr>
            <a:lvl6pPr lvl="5" algn="ctr">
              <a:spcBef>
                <a:spcPts val="0"/>
              </a:spcBef>
              <a:spcAft>
                <a:spcPts val="0"/>
              </a:spcAft>
              <a:buSzPts val="3000"/>
              <a:buNone/>
              <a:defRPr sz="3000"/>
            </a:lvl6pPr>
            <a:lvl7pPr lvl="6" algn="ctr">
              <a:spcBef>
                <a:spcPts val="0"/>
              </a:spcBef>
              <a:spcAft>
                <a:spcPts val="0"/>
              </a:spcAft>
              <a:buSzPts val="3000"/>
              <a:buNone/>
              <a:defRPr sz="3000"/>
            </a:lvl7pPr>
            <a:lvl8pPr lvl="7" algn="ctr">
              <a:spcBef>
                <a:spcPts val="0"/>
              </a:spcBef>
              <a:spcAft>
                <a:spcPts val="0"/>
              </a:spcAft>
              <a:buSzPts val="3000"/>
              <a:buNone/>
              <a:defRPr sz="3000"/>
            </a:lvl8pPr>
            <a:lvl9pPr lvl="8" algn="ctr">
              <a:spcBef>
                <a:spcPts val="0"/>
              </a:spcBef>
              <a:spcAft>
                <a:spcPts val="0"/>
              </a:spcAft>
              <a:buSzPts val="3000"/>
              <a:buNone/>
              <a:defRPr sz="3000"/>
            </a:lvl9pPr>
          </a:lstStyle>
          <a:p/>
        </p:txBody>
      </p:sp>
      <p:pic>
        <p:nvPicPr>
          <p:cNvPr id="20" name="Google Shape;20;p5"/>
          <p:cNvPicPr preferRelativeResize="0"/>
          <p:nvPr/>
        </p:nvPicPr>
        <p:blipFill>
          <a:blip r:embed="rId2">
            <a:alphaModFix/>
          </a:blip>
          <a:stretch>
            <a:fillRect/>
          </a:stretch>
        </p:blipFill>
        <p:spPr>
          <a:xfrm>
            <a:off x="7177049" y="237425"/>
            <a:ext cx="1569152" cy="376958"/>
          </a:xfrm>
          <a:prstGeom prst="rect">
            <a:avLst/>
          </a:prstGeom>
          <a:noFill/>
          <a:ln>
            <a:noFill/>
          </a:ln>
        </p:spPr>
      </p:pic>
      <p:sp>
        <p:nvSpPr>
          <p:cNvPr id="21" name="Google Shape;21;p5"/>
          <p:cNvSpPr txBox="1"/>
          <p:nvPr>
            <p:ph idx="1" type="subTitle"/>
          </p:nvPr>
        </p:nvSpPr>
        <p:spPr>
          <a:xfrm>
            <a:off x="311700" y="2048700"/>
            <a:ext cx="8520600" cy="376800"/>
          </a:xfrm>
          <a:prstGeom prst="rect">
            <a:avLst/>
          </a:prstGeom>
        </p:spPr>
        <p:txBody>
          <a:bodyPr anchorCtr="0" anchor="t" bIns="0" lIns="0" spcFirstLastPara="1" rIns="0" wrap="square" tIns="0">
            <a:spAutoFit/>
          </a:bodyPr>
          <a:lstStyle>
            <a:lvl1pPr lvl="0" rtl="0" algn="ctr">
              <a:lnSpc>
                <a:spcPct val="100000"/>
              </a:lnSpc>
              <a:spcBef>
                <a:spcPts val="0"/>
              </a:spcBef>
              <a:spcAft>
                <a:spcPts val="0"/>
              </a:spcAft>
              <a:buClr>
                <a:schemeClr val="accent2"/>
              </a:buClr>
              <a:buSzPts val="1800"/>
              <a:buFont typeface="Roboto Medium"/>
              <a:buNone/>
              <a:defRPr>
                <a:solidFill>
                  <a:schemeClr val="accent2"/>
                </a:solidFill>
                <a:latin typeface="Roboto Medium"/>
                <a:ea typeface="Roboto Medium"/>
                <a:cs typeface="Roboto Medium"/>
                <a:sym typeface="Roboto Medium"/>
              </a:defRPr>
            </a:lvl1pPr>
            <a:lvl2pPr lvl="1" rtl="0" algn="ctr">
              <a:lnSpc>
                <a:spcPct val="100000"/>
              </a:lnSpc>
              <a:spcBef>
                <a:spcPts val="0"/>
              </a:spcBef>
              <a:spcAft>
                <a:spcPts val="0"/>
              </a:spcAft>
              <a:buClr>
                <a:schemeClr val="accent1"/>
              </a:buClr>
              <a:buSzPts val="1800"/>
              <a:buFont typeface="Roboto Medium"/>
              <a:buNone/>
              <a:defRPr sz="1800">
                <a:solidFill>
                  <a:schemeClr val="accent1"/>
                </a:solidFill>
                <a:latin typeface="Roboto Medium"/>
                <a:ea typeface="Roboto Medium"/>
                <a:cs typeface="Roboto Medium"/>
                <a:sym typeface="Roboto Medium"/>
              </a:defRPr>
            </a:lvl2pPr>
            <a:lvl3pPr lvl="2" rtl="0" algn="ctr">
              <a:lnSpc>
                <a:spcPct val="100000"/>
              </a:lnSpc>
              <a:spcBef>
                <a:spcPts val="0"/>
              </a:spcBef>
              <a:spcAft>
                <a:spcPts val="0"/>
              </a:spcAft>
              <a:buClr>
                <a:schemeClr val="accent1"/>
              </a:buClr>
              <a:buSzPts val="1800"/>
              <a:buFont typeface="Roboto Medium"/>
              <a:buNone/>
              <a:defRPr sz="1800">
                <a:solidFill>
                  <a:schemeClr val="accent1"/>
                </a:solidFill>
                <a:latin typeface="Roboto Medium"/>
                <a:ea typeface="Roboto Medium"/>
                <a:cs typeface="Roboto Medium"/>
                <a:sym typeface="Roboto Medium"/>
              </a:defRPr>
            </a:lvl3pPr>
            <a:lvl4pPr lvl="3" rtl="0" algn="ctr">
              <a:lnSpc>
                <a:spcPct val="100000"/>
              </a:lnSpc>
              <a:spcBef>
                <a:spcPts val="0"/>
              </a:spcBef>
              <a:spcAft>
                <a:spcPts val="0"/>
              </a:spcAft>
              <a:buClr>
                <a:schemeClr val="accent1"/>
              </a:buClr>
              <a:buSzPts val="1800"/>
              <a:buFont typeface="Roboto Medium"/>
              <a:buNone/>
              <a:defRPr sz="1800">
                <a:solidFill>
                  <a:schemeClr val="accent1"/>
                </a:solidFill>
                <a:latin typeface="Roboto Medium"/>
                <a:ea typeface="Roboto Medium"/>
                <a:cs typeface="Roboto Medium"/>
                <a:sym typeface="Roboto Medium"/>
              </a:defRPr>
            </a:lvl4pPr>
            <a:lvl5pPr lvl="4" rtl="0" algn="ctr">
              <a:lnSpc>
                <a:spcPct val="100000"/>
              </a:lnSpc>
              <a:spcBef>
                <a:spcPts val="0"/>
              </a:spcBef>
              <a:spcAft>
                <a:spcPts val="0"/>
              </a:spcAft>
              <a:buClr>
                <a:schemeClr val="accent1"/>
              </a:buClr>
              <a:buSzPts val="1800"/>
              <a:buFont typeface="Roboto Medium"/>
              <a:buNone/>
              <a:defRPr sz="1800">
                <a:solidFill>
                  <a:schemeClr val="accent1"/>
                </a:solidFill>
                <a:latin typeface="Roboto Medium"/>
                <a:ea typeface="Roboto Medium"/>
                <a:cs typeface="Roboto Medium"/>
                <a:sym typeface="Roboto Medium"/>
              </a:defRPr>
            </a:lvl5pPr>
            <a:lvl6pPr lvl="5" rtl="0" algn="ctr">
              <a:lnSpc>
                <a:spcPct val="100000"/>
              </a:lnSpc>
              <a:spcBef>
                <a:spcPts val="0"/>
              </a:spcBef>
              <a:spcAft>
                <a:spcPts val="0"/>
              </a:spcAft>
              <a:buClr>
                <a:schemeClr val="accent1"/>
              </a:buClr>
              <a:buSzPts val="1800"/>
              <a:buFont typeface="Roboto Medium"/>
              <a:buNone/>
              <a:defRPr sz="1800">
                <a:solidFill>
                  <a:schemeClr val="accent1"/>
                </a:solidFill>
                <a:latin typeface="Roboto Medium"/>
                <a:ea typeface="Roboto Medium"/>
                <a:cs typeface="Roboto Medium"/>
                <a:sym typeface="Roboto Medium"/>
              </a:defRPr>
            </a:lvl6pPr>
            <a:lvl7pPr lvl="6" rtl="0" algn="ctr">
              <a:lnSpc>
                <a:spcPct val="100000"/>
              </a:lnSpc>
              <a:spcBef>
                <a:spcPts val="0"/>
              </a:spcBef>
              <a:spcAft>
                <a:spcPts val="0"/>
              </a:spcAft>
              <a:buClr>
                <a:schemeClr val="accent1"/>
              </a:buClr>
              <a:buSzPts val="1800"/>
              <a:buFont typeface="Roboto Medium"/>
              <a:buNone/>
              <a:defRPr sz="1800">
                <a:solidFill>
                  <a:schemeClr val="accent1"/>
                </a:solidFill>
                <a:latin typeface="Roboto Medium"/>
                <a:ea typeface="Roboto Medium"/>
                <a:cs typeface="Roboto Medium"/>
                <a:sym typeface="Roboto Medium"/>
              </a:defRPr>
            </a:lvl7pPr>
            <a:lvl8pPr lvl="7" rtl="0" algn="ctr">
              <a:lnSpc>
                <a:spcPct val="100000"/>
              </a:lnSpc>
              <a:spcBef>
                <a:spcPts val="0"/>
              </a:spcBef>
              <a:spcAft>
                <a:spcPts val="0"/>
              </a:spcAft>
              <a:buClr>
                <a:schemeClr val="accent1"/>
              </a:buClr>
              <a:buSzPts val="1800"/>
              <a:buFont typeface="Roboto Medium"/>
              <a:buNone/>
              <a:defRPr sz="1800">
                <a:solidFill>
                  <a:schemeClr val="accent1"/>
                </a:solidFill>
                <a:latin typeface="Roboto Medium"/>
                <a:ea typeface="Roboto Medium"/>
                <a:cs typeface="Roboto Medium"/>
                <a:sym typeface="Roboto Medium"/>
              </a:defRPr>
            </a:lvl8pPr>
            <a:lvl9pPr lvl="8" rtl="0" algn="ctr">
              <a:lnSpc>
                <a:spcPct val="100000"/>
              </a:lnSpc>
              <a:spcBef>
                <a:spcPts val="0"/>
              </a:spcBef>
              <a:spcAft>
                <a:spcPts val="0"/>
              </a:spcAft>
              <a:buClr>
                <a:schemeClr val="accent1"/>
              </a:buClr>
              <a:buSzPts val="1800"/>
              <a:buFont typeface="Roboto Medium"/>
              <a:buNone/>
              <a:defRPr sz="1800">
                <a:solidFill>
                  <a:schemeClr val="accent1"/>
                </a:solidFill>
                <a:latin typeface="Roboto Medium"/>
                <a:ea typeface="Roboto Medium"/>
                <a:cs typeface="Roboto Medium"/>
                <a:sym typeface="Roboto Medium"/>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Dark">
  <p:cSld name="SECTION_HEADER_1">
    <p:bg>
      <p:bgPr>
        <a:solidFill>
          <a:srgbClr val="212429"/>
        </a:solidFill>
      </p:bgPr>
    </p:bg>
    <p:spTree>
      <p:nvGrpSpPr>
        <p:cNvPr id="22" name="Shape 22"/>
        <p:cNvGrpSpPr/>
        <p:nvPr/>
      </p:nvGrpSpPr>
      <p:grpSpPr>
        <a:xfrm>
          <a:off x="0" y="0"/>
          <a:ext cx="0" cy="0"/>
          <a:chOff x="0" y="0"/>
          <a:chExt cx="0" cy="0"/>
        </a:xfrm>
      </p:grpSpPr>
      <p:sp>
        <p:nvSpPr>
          <p:cNvPr id="23" name="Google Shape;23;p6"/>
          <p:cNvSpPr txBox="1"/>
          <p:nvPr>
            <p:ph type="title"/>
          </p:nvPr>
        </p:nvSpPr>
        <p:spPr>
          <a:xfrm>
            <a:off x="311700" y="1385250"/>
            <a:ext cx="8520600" cy="577200"/>
          </a:xfrm>
          <a:prstGeom prst="rect">
            <a:avLst/>
          </a:prstGeom>
        </p:spPr>
        <p:txBody>
          <a:bodyPr anchorCtr="0" anchor="ctr" bIns="0" lIns="0" spcFirstLastPara="1" rIns="0" wrap="square" tIns="0">
            <a:spAutoFit/>
          </a:bodyPr>
          <a:lstStyle>
            <a:lvl1pPr lvl="0" rtl="0" algn="ctr">
              <a:spcBef>
                <a:spcPts val="0"/>
              </a:spcBef>
              <a:spcAft>
                <a:spcPts val="0"/>
              </a:spcAft>
              <a:buClr>
                <a:schemeClr val="lt1"/>
              </a:buClr>
              <a:buSzPts val="3000"/>
              <a:buNone/>
              <a:defRPr sz="3000">
                <a:solidFill>
                  <a:schemeClr val="lt1"/>
                </a:solidFill>
              </a:defRPr>
            </a:lvl1pPr>
            <a:lvl2pPr lvl="1" rtl="0" algn="ctr">
              <a:spcBef>
                <a:spcPts val="0"/>
              </a:spcBef>
              <a:spcAft>
                <a:spcPts val="0"/>
              </a:spcAft>
              <a:buClr>
                <a:schemeClr val="lt1"/>
              </a:buClr>
              <a:buSzPts val="3000"/>
              <a:buNone/>
              <a:defRPr sz="3000">
                <a:solidFill>
                  <a:schemeClr val="lt1"/>
                </a:solidFill>
              </a:defRPr>
            </a:lvl2pPr>
            <a:lvl3pPr lvl="2" rtl="0" algn="ctr">
              <a:spcBef>
                <a:spcPts val="0"/>
              </a:spcBef>
              <a:spcAft>
                <a:spcPts val="0"/>
              </a:spcAft>
              <a:buClr>
                <a:schemeClr val="lt1"/>
              </a:buClr>
              <a:buSzPts val="3000"/>
              <a:buNone/>
              <a:defRPr sz="3000">
                <a:solidFill>
                  <a:schemeClr val="lt1"/>
                </a:solidFill>
              </a:defRPr>
            </a:lvl3pPr>
            <a:lvl4pPr lvl="3" rtl="0" algn="ctr">
              <a:spcBef>
                <a:spcPts val="0"/>
              </a:spcBef>
              <a:spcAft>
                <a:spcPts val="0"/>
              </a:spcAft>
              <a:buClr>
                <a:schemeClr val="lt1"/>
              </a:buClr>
              <a:buSzPts val="3000"/>
              <a:buNone/>
              <a:defRPr sz="3000">
                <a:solidFill>
                  <a:schemeClr val="lt1"/>
                </a:solidFill>
              </a:defRPr>
            </a:lvl4pPr>
            <a:lvl5pPr lvl="4" rtl="0" algn="ctr">
              <a:spcBef>
                <a:spcPts val="0"/>
              </a:spcBef>
              <a:spcAft>
                <a:spcPts val="0"/>
              </a:spcAft>
              <a:buClr>
                <a:schemeClr val="lt1"/>
              </a:buClr>
              <a:buSzPts val="3000"/>
              <a:buNone/>
              <a:defRPr sz="3000">
                <a:solidFill>
                  <a:schemeClr val="lt1"/>
                </a:solidFill>
              </a:defRPr>
            </a:lvl5pPr>
            <a:lvl6pPr lvl="5" rtl="0" algn="ctr">
              <a:spcBef>
                <a:spcPts val="0"/>
              </a:spcBef>
              <a:spcAft>
                <a:spcPts val="0"/>
              </a:spcAft>
              <a:buClr>
                <a:schemeClr val="lt1"/>
              </a:buClr>
              <a:buSzPts val="3000"/>
              <a:buNone/>
              <a:defRPr sz="3000">
                <a:solidFill>
                  <a:schemeClr val="lt1"/>
                </a:solidFill>
              </a:defRPr>
            </a:lvl6pPr>
            <a:lvl7pPr lvl="6" rtl="0" algn="ctr">
              <a:spcBef>
                <a:spcPts val="0"/>
              </a:spcBef>
              <a:spcAft>
                <a:spcPts val="0"/>
              </a:spcAft>
              <a:buClr>
                <a:schemeClr val="lt1"/>
              </a:buClr>
              <a:buSzPts val="3000"/>
              <a:buNone/>
              <a:defRPr sz="3000">
                <a:solidFill>
                  <a:schemeClr val="lt1"/>
                </a:solidFill>
              </a:defRPr>
            </a:lvl7pPr>
            <a:lvl8pPr lvl="7" rtl="0" algn="ctr">
              <a:spcBef>
                <a:spcPts val="0"/>
              </a:spcBef>
              <a:spcAft>
                <a:spcPts val="0"/>
              </a:spcAft>
              <a:buClr>
                <a:schemeClr val="lt1"/>
              </a:buClr>
              <a:buSzPts val="3000"/>
              <a:buNone/>
              <a:defRPr sz="3000">
                <a:solidFill>
                  <a:schemeClr val="lt1"/>
                </a:solidFill>
              </a:defRPr>
            </a:lvl8pPr>
            <a:lvl9pPr lvl="8" rtl="0" algn="ctr">
              <a:spcBef>
                <a:spcPts val="0"/>
              </a:spcBef>
              <a:spcAft>
                <a:spcPts val="0"/>
              </a:spcAft>
              <a:buClr>
                <a:schemeClr val="lt1"/>
              </a:buClr>
              <a:buSzPts val="3000"/>
              <a:buNone/>
              <a:defRPr sz="3000">
                <a:solidFill>
                  <a:schemeClr val="lt1"/>
                </a:solidFill>
              </a:defRPr>
            </a:lvl9pPr>
          </a:lstStyle>
          <a:p/>
        </p:txBody>
      </p:sp>
      <p:sp>
        <p:nvSpPr>
          <p:cNvPr id="24" name="Google Shape;24;p6"/>
          <p:cNvSpPr txBox="1"/>
          <p:nvPr>
            <p:ph idx="1" type="subTitle"/>
          </p:nvPr>
        </p:nvSpPr>
        <p:spPr>
          <a:xfrm>
            <a:off x="311700" y="1972500"/>
            <a:ext cx="8520600" cy="376800"/>
          </a:xfrm>
          <a:prstGeom prst="rect">
            <a:avLst/>
          </a:prstGeom>
        </p:spPr>
        <p:txBody>
          <a:bodyPr anchorCtr="0" anchor="t" bIns="0" lIns="0" spcFirstLastPara="1" rIns="0" wrap="square" tIns="0">
            <a:spAutoFit/>
          </a:bodyPr>
          <a:lstStyle>
            <a:lvl1pPr lvl="0" rtl="0" algn="ctr">
              <a:lnSpc>
                <a:spcPct val="100000"/>
              </a:lnSpc>
              <a:spcBef>
                <a:spcPts val="0"/>
              </a:spcBef>
              <a:spcAft>
                <a:spcPts val="0"/>
              </a:spcAft>
              <a:buClr>
                <a:schemeClr val="accent3"/>
              </a:buClr>
              <a:buSzPts val="1800"/>
              <a:buNone/>
              <a:defRPr>
                <a:solidFill>
                  <a:schemeClr val="accent3"/>
                </a:solidFill>
              </a:defRPr>
            </a:lvl1pPr>
            <a:lvl2pPr lvl="1" rtl="0" algn="ctr">
              <a:lnSpc>
                <a:spcPct val="100000"/>
              </a:lnSpc>
              <a:spcBef>
                <a:spcPts val="0"/>
              </a:spcBef>
              <a:spcAft>
                <a:spcPts val="0"/>
              </a:spcAft>
              <a:buClr>
                <a:schemeClr val="accent1"/>
              </a:buClr>
              <a:buSzPts val="2000"/>
              <a:buNone/>
              <a:defRPr sz="2000">
                <a:solidFill>
                  <a:schemeClr val="accent1"/>
                </a:solidFill>
              </a:defRPr>
            </a:lvl2pPr>
            <a:lvl3pPr lvl="2" rtl="0" algn="ctr">
              <a:lnSpc>
                <a:spcPct val="100000"/>
              </a:lnSpc>
              <a:spcBef>
                <a:spcPts val="0"/>
              </a:spcBef>
              <a:spcAft>
                <a:spcPts val="0"/>
              </a:spcAft>
              <a:buClr>
                <a:schemeClr val="accent1"/>
              </a:buClr>
              <a:buSzPts val="2000"/>
              <a:buNone/>
              <a:defRPr sz="2000">
                <a:solidFill>
                  <a:schemeClr val="accent1"/>
                </a:solidFill>
              </a:defRPr>
            </a:lvl3pPr>
            <a:lvl4pPr lvl="3" rtl="0" algn="ctr">
              <a:lnSpc>
                <a:spcPct val="100000"/>
              </a:lnSpc>
              <a:spcBef>
                <a:spcPts val="0"/>
              </a:spcBef>
              <a:spcAft>
                <a:spcPts val="0"/>
              </a:spcAft>
              <a:buClr>
                <a:schemeClr val="accent1"/>
              </a:buClr>
              <a:buSzPts val="2000"/>
              <a:buNone/>
              <a:defRPr sz="2000">
                <a:solidFill>
                  <a:schemeClr val="accent1"/>
                </a:solidFill>
              </a:defRPr>
            </a:lvl4pPr>
            <a:lvl5pPr lvl="4" rtl="0" algn="ctr">
              <a:lnSpc>
                <a:spcPct val="100000"/>
              </a:lnSpc>
              <a:spcBef>
                <a:spcPts val="0"/>
              </a:spcBef>
              <a:spcAft>
                <a:spcPts val="0"/>
              </a:spcAft>
              <a:buClr>
                <a:schemeClr val="accent1"/>
              </a:buClr>
              <a:buSzPts val="2000"/>
              <a:buNone/>
              <a:defRPr sz="2000">
                <a:solidFill>
                  <a:schemeClr val="accent1"/>
                </a:solidFill>
              </a:defRPr>
            </a:lvl5pPr>
            <a:lvl6pPr lvl="5" rtl="0" algn="ctr">
              <a:lnSpc>
                <a:spcPct val="100000"/>
              </a:lnSpc>
              <a:spcBef>
                <a:spcPts val="0"/>
              </a:spcBef>
              <a:spcAft>
                <a:spcPts val="0"/>
              </a:spcAft>
              <a:buClr>
                <a:schemeClr val="accent1"/>
              </a:buClr>
              <a:buSzPts val="2000"/>
              <a:buNone/>
              <a:defRPr sz="2000">
                <a:solidFill>
                  <a:schemeClr val="accent1"/>
                </a:solidFill>
              </a:defRPr>
            </a:lvl6pPr>
            <a:lvl7pPr lvl="6" rtl="0" algn="ctr">
              <a:lnSpc>
                <a:spcPct val="100000"/>
              </a:lnSpc>
              <a:spcBef>
                <a:spcPts val="0"/>
              </a:spcBef>
              <a:spcAft>
                <a:spcPts val="0"/>
              </a:spcAft>
              <a:buClr>
                <a:schemeClr val="accent1"/>
              </a:buClr>
              <a:buSzPts val="2000"/>
              <a:buNone/>
              <a:defRPr sz="2000">
                <a:solidFill>
                  <a:schemeClr val="accent1"/>
                </a:solidFill>
              </a:defRPr>
            </a:lvl7pPr>
            <a:lvl8pPr lvl="7" rtl="0" algn="ctr">
              <a:lnSpc>
                <a:spcPct val="100000"/>
              </a:lnSpc>
              <a:spcBef>
                <a:spcPts val="0"/>
              </a:spcBef>
              <a:spcAft>
                <a:spcPts val="0"/>
              </a:spcAft>
              <a:buClr>
                <a:schemeClr val="accent1"/>
              </a:buClr>
              <a:buSzPts val="2000"/>
              <a:buNone/>
              <a:defRPr sz="2000">
                <a:solidFill>
                  <a:schemeClr val="accent1"/>
                </a:solidFill>
              </a:defRPr>
            </a:lvl8pPr>
            <a:lvl9pPr lvl="8" rtl="0" algn="ctr">
              <a:lnSpc>
                <a:spcPct val="100000"/>
              </a:lnSpc>
              <a:spcBef>
                <a:spcPts val="0"/>
              </a:spcBef>
              <a:spcAft>
                <a:spcPts val="0"/>
              </a:spcAft>
              <a:buClr>
                <a:schemeClr val="accent1"/>
              </a:buClr>
              <a:buSzPts val="2000"/>
              <a:buNone/>
              <a:defRPr sz="2000">
                <a:solidFill>
                  <a:schemeClr val="accent1"/>
                </a:solidFill>
              </a:defRPr>
            </a:lvl9pPr>
          </a:lstStyle>
          <a:p/>
        </p:txBody>
      </p:sp>
      <p:pic>
        <p:nvPicPr>
          <p:cNvPr id="25" name="Google Shape;25;p6"/>
          <p:cNvPicPr preferRelativeResize="0"/>
          <p:nvPr/>
        </p:nvPicPr>
        <p:blipFill>
          <a:blip r:embed="rId2">
            <a:alphaModFix/>
          </a:blip>
          <a:stretch>
            <a:fillRect/>
          </a:stretch>
        </p:blipFill>
        <p:spPr>
          <a:xfrm>
            <a:off x="7107781" y="220775"/>
            <a:ext cx="1638431" cy="3936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Light" type="tx">
  <p:cSld name="TITLE_AND_BODY">
    <p:spTree>
      <p:nvGrpSpPr>
        <p:cNvPr id="26" name="Shape 26"/>
        <p:cNvGrpSpPr/>
        <p:nvPr/>
      </p:nvGrpSpPr>
      <p:grpSpPr>
        <a:xfrm>
          <a:off x="0" y="0"/>
          <a:ext cx="0" cy="0"/>
          <a:chOff x="0" y="0"/>
          <a:chExt cx="0" cy="0"/>
        </a:xfrm>
      </p:grpSpPr>
      <p:sp>
        <p:nvSpPr>
          <p:cNvPr id="27" name="Google Shape;27;p7"/>
          <p:cNvSpPr txBox="1"/>
          <p:nvPr>
            <p:ph type="title"/>
          </p:nvPr>
        </p:nvSpPr>
        <p:spPr>
          <a:xfrm>
            <a:off x="311700" y="229100"/>
            <a:ext cx="8520600" cy="393600"/>
          </a:xfrm>
          <a:prstGeom prst="rect">
            <a:avLst/>
          </a:prstGeom>
        </p:spPr>
        <p:txBody>
          <a:bodyPr anchorCtr="0" anchor="t" bIns="0" lIns="0" spcFirstLastPara="1" rIns="0" wrap="square" tIns="0">
            <a:spAutoFit/>
          </a:bodyPr>
          <a:lstStyle>
            <a:lvl1pPr lvl="0">
              <a:spcBef>
                <a:spcPts val="0"/>
              </a:spcBef>
              <a:spcAft>
                <a:spcPts val="0"/>
              </a:spcAft>
              <a:buSzPts val="2800"/>
              <a:buNone/>
              <a:defRPr sz="2800"/>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p:txBody>
      </p:sp>
      <p:sp>
        <p:nvSpPr>
          <p:cNvPr id="28" name="Google Shape;28;p7"/>
          <p:cNvSpPr txBox="1"/>
          <p:nvPr>
            <p:ph idx="1" type="body"/>
          </p:nvPr>
        </p:nvSpPr>
        <p:spPr>
          <a:xfrm>
            <a:off x="311700" y="1779200"/>
            <a:ext cx="8520600" cy="2789700"/>
          </a:xfrm>
          <a:prstGeom prst="rect">
            <a:avLst/>
          </a:prstGeom>
        </p:spPr>
        <p:txBody>
          <a:bodyPr anchorCtr="0" anchor="t" bIns="0" lIns="0" spcFirstLastPara="1" rIns="0" wrap="square" tIns="0">
            <a:normAutofit/>
          </a:bodyPr>
          <a:lstStyle>
            <a:lvl1pPr indent="-317500" lvl="0" marL="457200">
              <a:spcBef>
                <a:spcPts val="0"/>
              </a:spcBef>
              <a:spcAft>
                <a:spcPts val="0"/>
              </a:spcAft>
              <a:buClr>
                <a:srgbClr val="000000"/>
              </a:buClr>
              <a:buSzPts val="1400"/>
              <a:buChar char="●"/>
              <a:defRPr sz="1400">
                <a:solidFill>
                  <a:srgbClr val="000000"/>
                </a:solidFill>
              </a:defRPr>
            </a:lvl1pPr>
            <a:lvl2pPr indent="-317500" lvl="1" marL="914400">
              <a:spcBef>
                <a:spcPts val="0"/>
              </a:spcBef>
              <a:spcAft>
                <a:spcPts val="0"/>
              </a:spcAft>
              <a:buClr>
                <a:srgbClr val="000000"/>
              </a:buClr>
              <a:buSzPts val="1400"/>
              <a:buChar char="○"/>
              <a:defRPr>
                <a:solidFill>
                  <a:srgbClr val="000000"/>
                </a:solidFill>
              </a:defRPr>
            </a:lvl2pPr>
            <a:lvl3pPr indent="-317500" lvl="2" marL="1371600">
              <a:spcBef>
                <a:spcPts val="0"/>
              </a:spcBef>
              <a:spcAft>
                <a:spcPts val="0"/>
              </a:spcAft>
              <a:buClr>
                <a:srgbClr val="000000"/>
              </a:buClr>
              <a:buSzPts val="1400"/>
              <a:buChar char="■"/>
              <a:defRPr>
                <a:solidFill>
                  <a:srgbClr val="000000"/>
                </a:solidFill>
              </a:defRPr>
            </a:lvl3pPr>
            <a:lvl4pPr indent="-317500" lvl="3" marL="1828800">
              <a:spcBef>
                <a:spcPts val="0"/>
              </a:spcBef>
              <a:spcAft>
                <a:spcPts val="0"/>
              </a:spcAft>
              <a:buClr>
                <a:srgbClr val="000000"/>
              </a:buClr>
              <a:buSzPts val="1400"/>
              <a:buChar char="●"/>
              <a:defRPr>
                <a:solidFill>
                  <a:srgbClr val="000000"/>
                </a:solidFill>
              </a:defRPr>
            </a:lvl4pPr>
            <a:lvl5pPr indent="-317500" lvl="4" marL="2286000">
              <a:spcBef>
                <a:spcPts val="0"/>
              </a:spcBef>
              <a:spcAft>
                <a:spcPts val="0"/>
              </a:spcAft>
              <a:buClr>
                <a:srgbClr val="000000"/>
              </a:buClr>
              <a:buSzPts val="1400"/>
              <a:buChar char="○"/>
              <a:defRPr>
                <a:solidFill>
                  <a:srgbClr val="000000"/>
                </a:solidFill>
              </a:defRPr>
            </a:lvl5pPr>
            <a:lvl6pPr indent="-317500" lvl="5" marL="2743200">
              <a:spcBef>
                <a:spcPts val="0"/>
              </a:spcBef>
              <a:spcAft>
                <a:spcPts val="0"/>
              </a:spcAft>
              <a:buClr>
                <a:srgbClr val="000000"/>
              </a:buClr>
              <a:buSzPts val="1400"/>
              <a:buChar char="■"/>
              <a:defRPr>
                <a:solidFill>
                  <a:srgbClr val="000000"/>
                </a:solidFill>
              </a:defRPr>
            </a:lvl6pPr>
            <a:lvl7pPr indent="-317500" lvl="6" marL="3200400">
              <a:spcBef>
                <a:spcPts val="0"/>
              </a:spcBef>
              <a:spcAft>
                <a:spcPts val="0"/>
              </a:spcAft>
              <a:buClr>
                <a:srgbClr val="000000"/>
              </a:buClr>
              <a:buSzPts val="1400"/>
              <a:buChar char="●"/>
              <a:defRPr>
                <a:solidFill>
                  <a:srgbClr val="000000"/>
                </a:solidFill>
              </a:defRPr>
            </a:lvl7pPr>
            <a:lvl8pPr indent="-317500" lvl="7" marL="3657600">
              <a:spcBef>
                <a:spcPts val="0"/>
              </a:spcBef>
              <a:spcAft>
                <a:spcPts val="0"/>
              </a:spcAft>
              <a:buClr>
                <a:srgbClr val="000000"/>
              </a:buClr>
              <a:buSzPts val="1400"/>
              <a:buChar char="○"/>
              <a:defRPr>
                <a:solidFill>
                  <a:srgbClr val="000000"/>
                </a:solidFill>
              </a:defRPr>
            </a:lvl8pPr>
            <a:lvl9pPr indent="-317500" lvl="8" marL="4114800">
              <a:spcBef>
                <a:spcPts val="0"/>
              </a:spcBef>
              <a:spcAft>
                <a:spcPts val="0"/>
              </a:spcAft>
              <a:buClr>
                <a:srgbClr val="000000"/>
              </a:buClr>
              <a:buSzPts val="1400"/>
              <a:buChar char="■"/>
              <a:defRPr>
                <a:solidFill>
                  <a:srgbClr val="000000"/>
                </a:solidFill>
              </a:defRPr>
            </a:lvl9pPr>
          </a:lstStyle>
          <a:p/>
        </p:txBody>
      </p:sp>
      <p:sp>
        <p:nvSpPr>
          <p:cNvPr id="29" name="Google Shape;29;p7"/>
          <p:cNvSpPr txBox="1"/>
          <p:nvPr>
            <p:ph idx="12" type="sldNum"/>
          </p:nvPr>
        </p:nvSpPr>
        <p:spPr>
          <a:xfrm>
            <a:off x="8464500" y="4641675"/>
            <a:ext cx="367800" cy="393600"/>
          </a:xfrm>
          <a:prstGeom prst="rect">
            <a:avLst/>
          </a:prstGeom>
          <a:ln cap="flat" cmpd="sng" w="9525">
            <a:solidFill>
              <a:schemeClr val="accent1"/>
            </a:solidFill>
            <a:prstDash val="solid"/>
            <a:round/>
            <a:headEnd len="sm" w="sm" type="none"/>
            <a:tailEnd len="sm" w="sm" type="none"/>
          </a:ln>
        </p:spPr>
        <p:txBody>
          <a:bodyPr anchorCtr="0" anchor="ctr" bIns="91425" lIns="91425" spcFirstLastPara="1" rIns="91425" wrap="square" tIns="91425">
            <a:normAutofit/>
          </a:bodyPr>
          <a:lstStyle>
            <a:lvl1pPr lvl="0" algn="ctr">
              <a:buNone/>
              <a:defRPr sz="800">
                <a:latin typeface="Roboto"/>
                <a:ea typeface="Roboto"/>
                <a:cs typeface="Roboto"/>
                <a:sym typeface="Roboto"/>
              </a:defRPr>
            </a:lvl1pPr>
            <a:lvl2pPr lvl="1" algn="ctr">
              <a:buNone/>
              <a:defRPr sz="800">
                <a:latin typeface="Roboto"/>
                <a:ea typeface="Roboto"/>
                <a:cs typeface="Roboto"/>
                <a:sym typeface="Roboto"/>
              </a:defRPr>
            </a:lvl2pPr>
            <a:lvl3pPr lvl="2" algn="ctr">
              <a:buNone/>
              <a:defRPr sz="800">
                <a:latin typeface="Roboto"/>
                <a:ea typeface="Roboto"/>
                <a:cs typeface="Roboto"/>
                <a:sym typeface="Roboto"/>
              </a:defRPr>
            </a:lvl3pPr>
            <a:lvl4pPr lvl="3" algn="ctr">
              <a:buNone/>
              <a:defRPr sz="800">
                <a:latin typeface="Roboto"/>
                <a:ea typeface="Roboto"/>
                <a:cs typeface="Roboto"/>
                <a:sym typeface="Roboto"/>
              </a:defRPr>
            </a:lvl4pPr>
            <a:lvl5pPr lvl="4" algn="ctr">
              <a:buNone/>
              <a:defRPr sz="800">
                <a:latin typeface="Roboto"/>
                <a:ea typeface="Roboto"/>
                <a:cs typeface="Roboto"/>
                <a:sym typeface="Roboto"/>
              </a:defRPr>
            </a:lvl5pPr>
            <a:lvl6pPr lvl="5" algn="ctr">
              <a:buNone/>
              <a:defRPr sz="800">
                <a:latin typeface="Roboto"/>
                <a:ea typeface="Roboto"/>
                <a:cs typeface="Roboto"/>
                <a:sym typeface="Roboto"/>
              </a:defRPr>
            </a:lvl6pPr>
            <a:lvl7pPr lvl="6" algn="ctr">
              <a:buNone/>
              <a:defRPr sz="800">
                <a:latin typeface="Roboto"/>
                <a:ea typeface="Roboto"/>
                <a:cs typeface="Roboto"/>
                <a:sym typeface="Roboto"/>
              </a:defRPr>
            </a:lvl7pPr>
            <a:lvl8pPr lvl="7" algn="ctr">
              <a:buNone/>
              <a:defRPr sz="800">
                <a:latin typeface="Roboto"/>
                <a:ea typeface="Roboto"/>
                <a:cs typeface="Roboto"/>
                <a:sym typeface="Roboto"/>
              </a:defRPr>
            </a:lvl8pPr>
            <a:lvl9pPr lvl="8" algn="ctr">
              <a:buNone/>
              <a:defRPr sz="800">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
              <a:t>‹#›</a:t>
            </a:fld>
            <a:endParaRPr/>
          </a:p>
        </p:txBody>
      </p:sp>
      <p:pic>
        <p:nvPicPr>
          <p:cNvPr id="30" name="Google Shape;30;p7"/>
          <p:cNvPicPr preferRelativeResize="0"/>
          <p:nvPr/>
        </p:nvPicPr>
        <p:blipFill>
          <a:blip r:embed="rId2">
            <a:alphaModFix/>
          </a:blip>
          <a:stretch>
            <a:fillRect/>
          </a:stretch>
        </p:blipFill>
        <p:spPr>
          <a:xfrm>
            <a:off x="7177049" y="237425"/>
            <a:ext cx="1569152" cy="376958"/>
          </a:xfrm>
          <a:prstGeom prst="rect">
            <a:avLst/>
          </a:prstGeom>
          <a:noFill/>
          <a:ln>
            <a:noFill/>
          </a:ln>
        </p:spPr>
      </p:pic>
      <p:sp>
        <p:nvSpPr>
          <p:cNvPr id="31" name="Google Shape;31;p7"/>
          <p:cNvSpPr txBox="1"/>
          <p:nvPr>
            <p:ph idx="2" type="subTitle"/>
          </p:nvPr>
        </p:nvSpPr>
        <p:spPr>
          <a:xfrm>
            <a:off x="311700" y="776113"/>
            <a:ext cx="8520600" cy="376800"/>
          </a:xfrm>
          <a:prstGeom prst="rect">
            <a:avLst/>
          </a:prstGeom>
        </p:spPr>
        <p:txBody>
          <a:bodyPr anchorCtr="0" anchor="t" bIns="0" lIns="0" spcFirstLastPara="1" rIns="0" wrap="square" tIns="0">
            <a:spAutoFit/>
          </a:bodyPr>
          <a:lstStyle>
            <a:lvl1pPr lvl="0" rtl="0">
              <a:lnSpc>
                <a:spcPct val="100000"/>
              </a:lnSpc>
              <a:spcBef>
                <a:spcPts val="0"/>
              </a:spcBef>
              <a:spcAft>
                <a:spcPts val="0"/>
              </a:spcAft>
              <a:buClr>
                <a:srgbClr val="000000"/>
              </a:buClr>
              <a:buSzPts val="1600"/>
              <a:buNone/>
              <a:defRPr sz="1600">
                <a:solidFill>
                  <a:srgbClr val="000000"/>
                </a:solidFill>
              </a:defRPr>
            </a:lvl1pPr>
            <a:lvl2pPr lvl="1" rtl="0">
              <a:lnSpc>
                <a:spcPct val="100000"/>
              </a:lnSpc>
              <a:spcBef>
                <a:spcPts val="0"/>
              </a:spcBef>
              <a:spcAft>
                <a:spcPts val="0"/>
              </a:spcAft>
              <a:buClr>
                <a:srgbClr val="000000"/>
              </a:buClr>
              <a:buSzPts val="1600"/>
              <a:buNone/>
              <a:defRPr sz="1600">
                <a:solidFill>
                  <a:srgbClr val="000000"/>
                </a:solidFill>
              </a:defRPr>
            </a:lvl2pPr>
            <a:lvl3pPr lvl="2" rtl="0">
              <a:lnSpc>
                <a:spcPct val="100000"/>
              </a:lnSpc>
              <a:spcBef>
                <a:spcPts val="0"/>
              </a:spcBef>
              <a:spcAft>
                <a:spcPts val="0"/>
              </a:spcAft>
              <a:buClr>
                <a:srgbClr val="000000"/>
              </a:buClr>
              <a:buSzPts val="1600"/>
              <a:buNone/>
              <a:defRPr sz="1600">
                <a:solidFill>
                  <a:srgbClr val="000000"/>
                </a:solidFill>
              </a:defRPr>
            </a:lvl3pPr>
            <a:lvl4pPr lvl="3" rtl="0">
              <a:lnSpc>
                <a:spcPct val="100000"/>
              </a:lnSpc>
              <a:spcBef>
                <a:spcPts val="0"/>
              </a:spcBef>
              <a:spcAft>
                <a:spcPts val="0"/>
              </a:spcAft>
              <a:buClr>
                <a:srgbClr val="000000"/>
              </a:buClr>
              <a:buSzPts val="1600"/>
              <a:buNone/>
              <a:defRPr sz="1600">
                <a:solidFill>
                  <a:srgbClr val="000000"/>
                </a:solidFill>
              </a:defRPr>
            </a:lvl4pPr>
            <a:lvl5pPr lvl="4" rtl="0">
              <a:lnSpc>
                <a:spcPct val="100000"/>
              </a:lnSpc>
              <a:spcBef>
                <a:spcPts val="0"/>
              </a:spcBef>
              <a:spcAft>
                <a:spcPts val="0"/>
              </a:spcAft>
              <a:buClr>
                <a:srgbClr val="000000"/>
              </a:buClr>
              <a:buSzPts val="1600"/>
              <a:buNone/>
              <a:defRPr sz="1600">
                <a:solidFill>
                  <a:srgbClr val="000000"/>
                </a:solidFill>
              </a:defRPr>
            </a:lvl5pPr>
            <a:lvl6pPr lvl="5" rtl="0">
              <a:lnSpc>
                <a:spcPct val="100000"/>
              </a:lnSpc>
              <a:spcBef>
                <a:spcPts val="0"/>
              </a:spcBef>
              <a:spcAft>
                <a:spcPts val="0"/>
              </a:spcAft>
              <a:buClr>
                <a:srgbClr val="000000"/>
              </a:buClr>
              <a:buSzPts val="1600"/>
              <a:buNone/>
              <a:defRPr sz="1600">
                <a:solidFill>
                  <a:srgbClr val="000000"/>
                </a:solidFill>
              </a:defRPr>
            </a:lvl6pPr>
            <a:lvl7pPr lvl="6" rtl="0">
              <a:lnSpc>
                <a:spcPct val="100000"/>
              </a:lnSpc>
              <a:spcBef>
                <a:spcPts val="0"/>
              </a:spcBef>
              <a:spcAft>
                <a:spcPts val="0"/>
              </a:spcAft>
              <a:buClr>
                <a:srgbClr val="000000"/>
              </a:buClr>
              <a:buSzPts val="1600"/>
              <a:buNone/>
              <a:defRPr sz="1600">
                <a:solidFill>
                  <a:srgbClr val="000000"/>
                </a:solidFill>
              </a:defRPr>
            </a:lvl7pPr>
            <a:lvl8pPr lvl="7" rtl="0">
              <a:lnSpc>
                <a:spcPct val="100000"/>
              </a:lnSpc>
              <a:spcBef>
                <a:spcPts val="0"/>
              </a:spcBef>
              <a:spcAft>
                <a:spcPts val="0"/>
              </a:spcAft>
              <a:buClr>
                <a:srgbClr val="000000"/>
              </a:buClr>
              <a:buSzPts val="1600"/>
              <a:buNone/>
              <a:defRPr sz="1600">
                <a:solidFill>
                  <a:srgbClr val="000000"/>
                </a:solidFill>
              </a:defRPr>
            </a:lvl8pPr>
            <a:lvl9pPr lvl="8" rtl="0">
              <a:lnSpc>
                <a:spcPct val="100000"/>
              </a:lnSpc>
              <a:spcBef>
                <a:spcPts val="0"/>
              </a:spcBef>
              <a:spcAft>
                <a:spcPts val="0"/>
              </a:spcAft>
              <a:buClr>
                <a:srgbClr val="000000"/>
              </a:buClr>
              <a:buSzPts val="1600"/>
              <a:buNone/>
              <a:defRPr sz="1600">
                <a:solidFill>
                  <a:srgbClr val="000000"/>
                </a:solidFill>
              </a:defRPr>
            </a:lvl9pPr>
          </a:lstStyle>
          <a:p/>
        </p:txBody>
      </p:sp>
      <p:cxnSp>
        <p:nvCxnSpPr>
          <p:cNvPr id="32" name="Google Shape;32;p7"/>
          <p:cNvCxnSpPr/>
          <p:nvPr/>
        </p:nvCxnSpPr>
        <p:spPr>
          <a:xfrm>
            <a:off x="365800" y="698900"/>
            <a:ext cx="84009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Dark">
  <p:cSld name="TITLE_AND_BODY_1">
    <p:bg>
      <p:bgPr>
        <a:solidFill>
          <a:srgbClr val="212429"/>
        </a:solidFill>
      </p:bgPr>
    </p:bg>
    <p:spTree>
      <p:nvGrpSpPr>
        <p:cNvPr id="33" name="Shape 33"/>
        <p:cNvGrpSpPr/>
        <p:nvPr/>
      </p:nvGrpSpPr>
      <p:grpSpPr>
        <a:xfrm>
          <a:off x="0" y="0"/>
          <a:ext cx="0" cy="0"/>
          <a:chOff x="0" y="0"/>
          <a:chExt cx="0" cy="0"/>
        </a:xfrm>
      </p:grpSpPr>
      <p:sp>
        <p:nvSpPr>
          <p:cNvPr id="34" name="Google Shape;34;p8"/>
          <p:cNvSpPr txBox="1"/>
          <p:nvPr>
            <p:ph type="title"/>
          </p:nvPr>
        </p:nvSpPr>
        <p:spPr>
          <a:xfrm>
            <a:off x="311700" y="229100"/>
            <a:ext cx="4012200" cy="393600"/>
          </a:xfrm>
          <a:prstGeom prst="rect">
            <a:avLst/>
          </a:prstGeom>
        </p:spPr>
        <p:txBody>
          <a:bodyPr anchorCtr="0" anchor="t" bIns="0" lIns="0" spcFirstLastPara="1" rIns="0" wrap="square" tIns="0">
            <a:spAutoFit/>
          </a:bodyPr>
          <a:lstStyle>
            <a:lvl1pPr lvl="0" rtl="0">
              <a:spcBef>
                <a:spcPts val="0"/>
              </a:spcBef>
              <a:spcAft>
                <a:spcPts val="0"/>
              </a:spcAft>
              <a:buClr>
                <a:schemeClr val="lt1"/>
              </a:buClr>
              <a:buSzPts val="2200"/>
              <a:buNone/>
              <a:defRPr sz="2200">
                <a:solidFill>
                  <a:schemeClr val="lt1"/>
                </a:solidFill>
              </a:defRPr>
            </a:lvl1pPr>
            <a:lvl2pPr lvl="1" rtl="0">
              <a:spcBef>
                <a:spcPts val="0"/>
              </a:spcBef>
              <a:spcAft>
                <a:spcPts val="0"/>
              </a:spcAft>
              <a:buClr>
                <a:schemeClr val="lt1"/>
              </a:buClr>
              <a:buSzPts val="2200"/>
              <a:buNone/>
              <a:defRPr sz="2200">
                <a:solidFill>
                  <a:schemeClr val="lt1"/>
                </a:solidFill>
              </a:defRPr>
            </a:lvl2pPr>
            <a:lvl3pPr lvl="2" rtl="0">
              <a:spcBef>
                <a:spcPts val="0"/>
              </a:spcBef>
              <a:spcAft>
                <a:spcPts val="0"/>
              </a:spcAft>
              <a:buClr>
                <a:schemeClr val="lt1"/>
              </a:buClr>
              <a:buSzPts val="2200"/>
              <a:buNone/>
              <a:defRPr sz="2200">
                <a:solidFill>
                  <a:schemeClr val="lt1"/>
                </a:solidFill>
              </a:defRPr>
            </a:lvl3pPr>
            <a:lvl4pPr lvl="3" rtl="0">
              <a:spcBef>
                <a:spcPts val="0"/>
              </a:spcBef>
              <a:spcAft>
                <a:spcPts val="0"/>
              </a:spcAft>
              <a:buClr>
                <a:schemeClr val="lt1"/>
              </a:buClr>
              <a:buSzPts val="2200"/>
              <a:buNone/>
              <a:defRPr sz="2200">
                <a:solidFill>
                  <a:schemeClr val="lt1"/>
                </a:solidFill>
              </a:defRPr>
            </a:lvl4pPr>
            <a:lvl5pPr lvl="4" rtl="0">
              <a:spcBef>
                <a:spcPts val="0"/>
              </a:spcBef>
              <a:spcAft>
                <a:spcPts val="0"/>
              </a:spcAft>
              <a:buClr>
                <a:schemeClr val="lt1"/>
              </a:buClr>
              <a:buSzPts val="2200"/>
              <a:buNone/>
              <a:defRPr sz="2200">
                <a:solidFill>
                  <a:schemeClr val="lt1"/>
                </a:solidFill>
              </a:defRPr>
            </a:lvl5pPr>
            <a:lvl6pPr lvl="5" rtl="0">
              <a:spcBef>
                <a:spcPts val="0"/>
              </a:spcBef>
              <a:spcAft>
                <a:spcPts val="0"/>
              </a:spcAft>
              <a:buClr>
                <a:schemeClr val="lt1"/>
              </a:buClr>
              <a:buSzPts val="2200"/>
              <a:buNone/>
              <a:defRPr sz="2200">
                <a:solidFill>
                  <a:schemeClr val="lt1"/>
                </a:solidFill>
              </a:defRPr>
            </a:lvl6pPr>
            <a:lvl7pPr lvl="6" rtl="0">
              <a:spcBef>
                <a:spcPts val="0"/>
              </a:spcBef>
              <a:spcAft>
                <a:spcPts val="0"/>
              </a:spcAft>
              <a:buClr>
                <a:schemeClr val="lt1"/>
              </a:buClr>
              <a:buSzPts val="2200"/>
              <a:buNone/>
              <a:defRPr sz="2200">
                <a:solidFill>
                  <a:schemeClr val="lt1"/>
                </a:solidFill>
              </a:defRPr>
            </a:lvl7pPr>
            <a:lvl8pPr lvl="7" rtl="0">
              <a:spcBef>
                <a:spcPts val="0"/>
              </a:spcBef>
              <a:spcAft>
                <a:spcPts val="0"/>
              </a:spcAft>
              <a:buClr>
                <a:schemeClr val="lt1"/>
              </a:buClr>
              <a:buSzPts val="2200"/>
              <a:buNone/>
              <a:defRPr sz="2200">
                <a:solidFill>
                  <a:schemeClr val="lt1"/>
                </a:solidFill>
              </a:defRPr>
            </a:lvl8pPr>
            <a:lvl9pPr lvl="8" rtl="0">
              <a:spcBef>
                <a:spcPts val="0"/>
              </a:spcBef>
              <a:spcAft>
                <a:spcPts val="0"/>
              </a:spcAft>
              <a:buClr>
                <a:schemeClr val="lt1"/>
              </a:buClr>
              <a:buSzPts val="2200"/>
              <a:buNone/>
              <a:defRPr sz="2200">
                <a:solidFill>
                  <a:schemeClr val="lt1"/>
                </a:solidFill>
              </a:defRPr>
            </a:lvl9pPr>
          </a:lstStyle>
          <a:p/>
        </p:txBody>
      </p:sp>
      <p:sp>
        <p:nvSpPr>
          <p:cNvPr id="35" name="Google Shape;35;p8"/>
          <p:cNvSpPr txBox="1"/>
          <p:nvPr>
            <p:ph idx="1" type="body"/>
          </p:nvPr>
        </p:nvSpPr>
        <p:spPr>
          <a:xfrm>
            <a:off x="311700" y="1152475"/>
            <a:ext cx="8520600" cy="3416400"/>
          </a:xfrm>
          <a:prstGeom prst="rect">
            <a:avLst/>
          </a:prstGeom>
        </p:spPr>
        <p:txBody>
          <a:bodyPr anchorCtr="0" anchor="t" bIns="0" lIns="0" spcFirstLastPara="1" rIns="0" wrap="square" tIns="0">
            <a:norm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0"/>
              </a:spcBef>
              <a:spcAft>
                <a:spcPts val="0"/>
              </a:spcAft>
              <a:buClr>
                <a:schemeClr val="lt1"/>
              </a:buClr>
              <a:buSzPts val="1400"/>
              <a:buChar char="○"/>
              <a:defRPr>
                <a:solidFill>
                  <a:schemeClr val="lt1"/>
                </a:solidFill>
              </a:defRPr>
            </a:lvl2pPr>
            <a:lvl3pPr indent="-317500" lvl="2" marL="1371600" rtl="0">
              <a:spcBef>
                <a:spcPts val="0"/>
              </a:spcBef>
              <a:spcAft>
                <a:spcPts val="0"/>
              </a:spcAft>
              <a:buClr>
                <a:schemeClr val="lt1"/>
              </a:buClr>
              <a:buSzPts val="1400"/>
              <a:buChar char="■"/>
              <a:defRPr>
                <a:solidFill>
                  <a:schemeClr val="lt1"/>
                </a:solidFill>
              </a:defRPr>
            </a:lvl3pPr>
            <a:lvl4pPr indent="-317500" lvl="3" marL="1828800" rtl="0">
              <a:spcBef>
                <a:spcPts val="0"/>
              </a:spcBef>
              <a:spcAft>
                <a:spcPts val="0"/>
              </a:spcAft>
              <a:buClr>
                <a:schemeClr val="lt1"/>
              </a:buClr>
              <a:buSzPts val="1400"/>
              <a:buChar char="●"/>
              <a:defRPr>
                <a:solidFill>
                  <a:schemeClr val="lt1"/>
                </a:solidFill>
              </a:defRPr>
            </a:lvl4pPr>
            <a:lvl5pPr indent="-317500" lvl="4" marL="2286000" rtl="0">
              <a:spcBef>
                <a:spcPts val="0"/>
              </a:spcBef>
              <a:spcAft>
                <a:spcPts val="0"/>
              </a:spcAft>
              <a:buClr>
                <a:schemeClr val="lt1"/>
              </a:buClr>
              <a:buSzPts val="1400"/>
              <a:buChar char="○"/>
              <a:defRPr>
                <a:solidFill>
                  <a:schemeClr val="lt1"/>
                </a:solidFill>
              </a:defRPr>
            </a:lvl5pPr>
            <a:lvl6pPr indent="-317500" lvl="5" marL="2743200" rtl="0">
              <a:spcBef>
                <a:spcPts val="0"/>
              </a:spcBef>
              <a:spcAft>
                <a:spcPts val="0"/>
              </a:spcAft>
              <a:buClr>
                <a:schemeClr val="lt1"/>
              </a:buClr>
              <a:buSzPts val="1400"/>
              <a:buChar char="■"/>
              <a:defRPr>
                <a:solidFill>
                  <a:schemeClr val="lt1"/>
                </a:solidFill>
              </a:defRPr>
            </a:lvl6pPr>
            <a:lvl7pPr indent="-317500" lvl="6" marL="3200400" rtl="0">
              <a:spcBef>
                <a:spcPts val="0"/>
              </a:spcBef>
              <a:spcAft>
                <a:spcPts val="0"/>
              </a:spcAft>
              <a:buClr>
                <a:schemeClr val="lt1"/>
              </a:buClr>
              <a:buSzPts val="1400"/>
              <a:buChar char="●"/>
              <a:defRPr>
                <a:solidFill>
                  <a:schemeClr val="lt1"/>
                </a:solidFill>
              </a:defRPr>
            </a:lvl7pPr>
            <a:lvl8pPr indent="-317500" lvl="7" marL="3657600" rtl="0">
              <a:spcBef>
                <a:spcPts val="0"/>
              </a:spcBef>
              <a:spcAft>
                <a:spcPts val="0"/>
              </a:spcAft>
              <a:buClr>
                <a:schemeClr val="lt1"/>
              </a:buClr>
              <a:buSzPts val="1400"/>
              <a:buChar char="○"/>
              <a:defRPr>
                <a:solidFill>
                  <a:schemeClr val="lt1"/>
                </a:solidFill>
              </a:defRPr>
            </a:lvl8pPr>
            <a:lvl9pPr indent="-317500" lvl="8" marL="4114800" rtl="0">
              <a:spcBef>
                <a:spcPts val="0"/>
              </a:spcBef>
              <a:spcAft>
                <a:spcPts val="0"/>
              </a:spcAft>
              <a:buClr>
                <a:schemeClr val="lt1"/>
              </a:buClr>
              <a:buSzPts val="1400"/>
              <a:buChar char="■"/>
              <a:defRPr>
                <a:solidFill>
                  <a:schemeClr val="lt1"/>
                </a:solidFill>
              </a:defRPr>
            </a:lvl9pPr>
          </a:lstStyle>
          <a:p/>
        </p:txBody>
      </p:sp>
      <p:sp>
        <p:nvSpPr>
          <p:cNvPr id="36" name="Google Shape;36;p8"/>
          <p:cNvSpPr txBox="1"/>
          <p:nvPr>
            <p:ph idx="12" type="sldNum"/>
          </p:nvPr>
        </p:nvSpPr>
        <p:spPr>
          <a:xfrm>
            <a:off x="8464500" y="4641675"/>
            <a:ext cx="367800" cy="393600"/>
          </a:xfrm>
          <a:prstGeom prst="rect">
            <a:avLst/>
          </a:prstGeom>
          <a:ln cap="flat" cmpd="sng" w="9525">
            <a:solidFill>
              <a:schemeClr val="accent1"/>
            </a:solidFill>
            <a:prstDash val="solid"/>
            <a:round/>
            <a:headEnd len="sm" w="sm" type="none"/>
            <a:tailEnd len="sm" w="sm" type="none"/>
          </a:ln>
        </p:spPr>
        <p:txBody>
          <a:bodyPr anchorCtr="0" anchor="ctr" bIns="91425" lIns="91425" spcFirstLastPara="1" rIns="91425" wrap="square" tIns="91425">
            <a:normAutofit/>
          </a:bodyPr>
          <a:lstStyle>
            <a:lvl1pPr lvl="0" rtl="0" algn="ctr">
              <a:buNone/>
              <a:defRPr sz="800">
                <a:solidFill>
                  <a:schemeClr val="lt1"/>
                </a:solidFill>
                <a:latin typeface="Roboto"/>
                <a:ea typeface="Roboto"/>
                <a:cs typeface="Roboto"/>
                <a:sym typeface="Roboto"/>
              </a:defRPr>
            </a:lvl1pPr>
            <a:lvl2pPr lvl="1" rtl="0" algn="ctr">
              <a:buNone/>
              <a:defRPr sz="800">
                <a:solidFill>
                  <a:schemeClr val="lt1"/>
                </a:solidFill>
                <a:latin typeface="Roboto"/>
                <a:ea typeface="Roboto"/>
                <a:cs typeface="Roboto"/>
                <a:sym typeface="Roboto"/>
              </a:defRPr>
            </a:lvl2pPr>
            <a:lvl3pPr lvl="2" rtl="0" algn="ctr">
              <a:buNone/>
              <a:defRPr sz="800">
                <a:solidFill>
                  <a:schemeClr val="lt1"/>
                </a:solidFill>
                <a:latin typeface="Roboto"/>
                <a:ea typeface="Roboto"/>
                <a:cs typeface="Roboto"/>
                <a:sym typeface="Roboto"/>
              </a:defRPr>
            </a:lvl3pPr>
            <a:lvl4pPr lvl="3" rtl="0" algn="ctr">
              <a:buNone/>
              <a:defRPr sz="800">
                <a:solidFill>
                  <a:schemeClr val="lt1"/>
                </a:solidFill>
                <a:latin typeface="Roboto"/>
                <a:ea typeface="Roboto"/>
                <a:cs typeface="Roboto"/>
                <a:sym typeface="Roboto"/>
              </a:defRPr>
            </a:lvl4pPr>
            <a:lvl5pPr lvl="4" rtl="0" algn="ctr">
              <a:buNone/>
              <a:defRPr sz="800">
                <a:solidFill>
                  <a:schemeClr val="lt1"/>
                </a:solidFill>
                <a:latin typeface="Roboto"/>
                <a:ea typeface="Roboto"/>
                <a:cs typeface="Roboto"/>
                <a:sym typeface="Roboto"/>
              </a:defRPr>
            </a:lvl5pPr>
            <a:lvl6pPr lvl="5" rtl="0" algn="ctr">
              <a:buNone/>
              <a:defRPr sz="800">
                <a:solidFill>
                  <a:schemeClr val="lt1"/>
                </a:solidFill>
                <a:latin typeface="Roboto"/>
                <a:ea typeface="Roboto"/>
                <a:cs typeface="Roboto"/>
                <a:sym typeface="Roboto"/>
              </a:defRPr>
            </a:lvl6pPr>
            <a:lvl7pPr lvl="6" rtl="0" algn="ctr">
              <a:buNone/>
              <a:defRPr sz="800">
                <a:solidFill>
                  <a:schemeClr val="lt1"/>
                </a:solidFill>
                <a:latin typeface="Roboto"/>
                <a:ea typeface="Roboto"/>
                <a:cs typeface="Roboto"/>
                <a:sym typeface="Roboto"/>
              </a:defRPr>
            </a:lvl7pPr>
            <a:lvl8pPr lvl="7" rtl="0" algn="ctr">
              <a:buNone/>
              <a:defRPr sz="800">
                <a:solidFill>
                  <a:schemeClr val="lt1"/>
                </a:solidFill>
                <a:latin typeface="Roboto"/>
                <a:ea typeface="Roboto"/>
                <a:cs typeface="Roboto"/>
                <a:sym typeface="Roboto"/>
              </a:defRPr>
            </a:lvl8pPr>
            <a:lvl9pPr lvl="8" rtl="0" algn="ctr">
              <a:buNone/>
              <a:defRPr sz="800">
                <a:solidFill>
                  <a:schemeClr val="lt1"/>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
              <a:t>‹#›</a:t>
            </a:fld>
            <a:endParaRPr/>
          </a:p>
        </p:txBody>
      </p:sp>
      <p:pic>
        <p:nvPicPr>
          <p:cNvPr id="37" name="Google Shape;37;p8"/>
          <p:cNvPicPr preferRelativeResize="0"/>
          <p:nvPr/>
        </p:nvPicPr>
        <p:blipFill>
          <a:blip r:embed="rId2">
            <a:alphaModFix/>
          </a:blip>
          <a:stretch>
            <a:fillRect/>
          </a:stretch>
        </p:blipFill>
        <p:spPr>
          <a:xfrm>
            <a:off x="7107781" y="220775"/>
            <a:ext cx="1638431" cy="3936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8" name="Shape 38"/>
        <p:cNvGrpSpPr/>
        <p:nvPr/>
      </p:nvGrpSpPr>
      <p:grpSpPr>
        <a:xfrm>
          <a:off x="0" y="0"/>
          <a:ext cx="0" cy="0"/>
          <a:chOff x="0" y="0"/>
          <a:chExt cx="0" cy="0"/>
        </a:xfrm>
      </p:grpSpPr>
      <p:sp>
        <p:nvSpPr>
          <p:cNvPr id="39" name="Google Shape;39;p9"/>
          <p:cNvSpPr/>
          <p:nvPr/>
        </p:nvSpPr>
        <p:spPr>
          <a:xfrm>
            <a:off x="4852350" y="0"/>
            <a:ext cx="42918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9"/>
          <p:cNvSpPr txBox="1"/>
          <p:nvPr>
            <p:ph type="title"/>
          </p:nvPr>
        </p:nvSpPr>
        <p:spPr>
          <a:xfrm>
            <a:off x="311700" y="301900"/>
            <a:ext cx="4077000" cy="798000"/>
          </a:xfrm>
          <a:prstGeom prst="rect">
            <a:avLst/>
          </a:prstGeom>
        </p:spPr>
        <p:txBody>
          <a:bodyPr anchorCtr="0" anchor="b" bIns="0" lIns="0" spcFirstLastPara="1" rIns="0" wrap="square" tIns="0">
            <a:spAutoFit/>
          </a:bodyPr>
          <a:lstStyle>
            <a:lvl1pPr lvl="0">
              <a:spcBef>
                <a:spcPts val="0"/>
              </a:spcBef>
              <a:spcAft>
                <a:spcPts val="0"/>
              </a:spcAft>
              <a:buSzPts val="26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1" name="Google Shape;41;p9"/>
          <p:cNvSpPr txBox="1"/>
          <p:nvPr>
            <p:ph idx="1" type="body"/>
          </p:nvPr>
        </p:nvSpPr>
        <p:spPr>
          <a:xfrm>
            <a:off x="311700" y="1622825"/>
            <a:ext cx="3915300" cy="2587500"/>
          </a:xfrm>
          <a:prstGeom prst="rect">
            <a:avLst/>
          </a:prstGeom>
        </p:spPr>
        <p:txBody>
          <a:bodyPr anchorCtr="0" anchor="t" bIns="0" lIns="0" spcFirstLastPara="1" rIns="0" wrap="square" tIns="0">
            <a:spAutoFit/>
          </a:bodyPr>
          <a:lstStyle>
            <a:lvl1pPr indent="-317500" lvl="0" marL="457200">
              <a:spcBef>
                <a:spcPts val="0"/>
              </a:spcBef>
              <a:spcAft>
                <a:spcPts val="0"/>
              </a:spcAft>
              <a:buSzPts val="1400"/>
              <a:buChar char="●"/>
              <a:defRPr sz="1400"/>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2" name="Google Shape;42;p9"/>
          <p:cNvSpPr txBox="1"/>
          <p:nvPr>
            <p:ph idx="12" type="sldNum"/>
          </p:nvPr>
        </p:nvSpPr>
        <p:spPr>
          <a:xfrm>
            <a:off x="8464500" y="4641675"/>
            <a:ext cx="367800" cy="393600"/>
          </a:xfrm>
          <a:prstGeom prst="rect">
            <a:avLst/>
          </a:prstGeom>
          <a:ln cap="flat" cmpd="sng" w="9525">
            <a:solidFill>
              <a:schemeClr val="accent1"/>
            </a:solidFill>
            <a:prstDash val="solid"/>
            <a:round/>
            <a:headEnd len="sm" w="sm" type="none"/>
            <a:tailEnd len="sm" w="sm" type="none"/>
          </a:ln>
        </p:spPr>
        <p:txBody>
          <a:bodyPr anchorCtr="0" anchor="ctr" bIns="91425" lIns="91425" spcFirstLastPara="1" rIns="91425" wrap="square" tIns="91425">
            <a:normAutofit/>
          </a:bodyPr>
          <a:lstStyle>
            <a:lvl1pPr lvl="0" rtl="0" algn="ctr">
              <a:buNone/>
              <a:defRPr sz="800">
                <a:latin typeface="Roboto"/>
                <a:ea typeface="Roboto"/>
                <a:cs typeface="Roboto"/>
                <a:sym typeface="Roboto"/>
              </a:defRPr>
            </a:lvl1pPr>
            <a:lvl2pPr lvl="1" rtl="0" algn="ctr">
              <a:buNone/>
              <a:defRPr sz="800">
                <a:latin typeface="Roboto"/>
                <a:ea typeface="Roboto"/>
                <a:cs typeface="Roboto"/>
                <a:sym typeface="Roboto"/>
              </a:defRPr>
            </a:lvl2pPr>
            <a:lvl3pPr lvl="2" rtl="0" algn="ctr">
              <a:buNone/>
              <a:defRPr sz="800">
                <a:latin typeface="Roboto"/>
                <a:ea typeface="Roboto"/>
                <a:cs typeface="Roboto"/>
                <a:sym typeface="Roboto"/>
              </a:defRPr>
            </a:lvl3pPr>
            <a:lvl4pPr lvl="3" rtl="0" algn="ctr">
              <a:buNone/>
              <a:defRPr sz="800">
                <a:latin typeface="Roboto"/>
                <a:ea typeface="Roboto"/>
                <a:cs typeface="Roboto"/>
                <a:sym typeface="Roboto"/>
              </a:defRPr>
            </a:lvl4pPr>
            <a:lvl5pPr lvl="4" rtl="0" algn="ctr">
              <a:buNone/>
              <a:defRPr sz="800">
                <a:latin typeface="Roboto"/>
                <a:ea typeface="Roboto"/>
                <a:cs typeface="Roboto"/>
                <a:sym typeface="Roboto"/>
              </a:defRPr>
            </a:lvl5pPr>
            <a:lvl6pPr lvl="5" rtl="0" algn="ctr">
              <a:buNone/>
              <a:defRPr sz="800">
                <a:latin typeface="Roboto"/>
                <a:ea typeface="Roboto"/>
                <a:cs typeface="Roboto"/>
                <a:sym typeface="Roboto"/>
              </a:defRPr>
            </a:lvl6pPr>
            <a:lvl7pPr lvl="6" rtl="0" algn="ctr">
              <a:buNone/>
              <a:defRPr sz="800">
                <a:latin typeface="Roboto"/>
                <a:ea typeface="Roboto"/>
                <a:cs typeface="Roboto"/>
                <a:sym typeface="Roboto"/>
              </a:defRPr>
            </a:lvl7pPr>
            <a:lvl8pPr lvl="7" rtl="0" algn="ctr">
              <a:buNone/>
              <a:defRPr sz="800">
                <a:latin typeface="Roboto"/>
                <a:ea typeface="Roboto"/>
                <a:cs typeface="Roboto"/>
                <a:sym typeface="Roboto"/>
              </a:defRPr>
            </a:lvl8pPr>
            <a:lvl9pPr lvl="8" rtl="0" algn="ctr">
              <a:buNone/>
              <a:defRPr sz="800">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
              <a:t>‹#›</a:t>
            </a:fld>
            <a:endParaRPr/>
          </a:p>
        </p:txBody>
      </p:sp>
      <p:pic>
        <p:nvPicPr>
          <p:cNvPr id="43" name="Google Shape;43;p9"/>
          <p:cNvPicPr preferRelativeResize="0"/>
          <p:nvPr/>
        </p:nvPicPr>
        <p:blipFill>
          <a:blip r:embed="rId2">
            <a:alphaModFix/>
          </a:blip>
          <a:stretch>
            <a:fillRect/>
          </a:stretch>
        </p:blipFill>
        <p:spPr>
          <a:xfrm>
            <a:off x="7177049" y="237425"/>
            <a:ext cx="1569152" cy="376958"/>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p:cSld name="ONE_COLUMN_TEXT_1">
    <p:spTree>
      <p:nvGrpSpPr>
        <p:cNvPr id="44" name="Shape 44"/>
        <p:cNvGrpSpPr/>
        <p:nvPr/>
      </p:nvGrpSpPr>
      <p:grpSpPr>
        <a:xfrm>
          <a:off x="0" y="0"/>
          <a:ext cx="0" cy="0"/>
          <a:chOff x="0" y="0"/>
          <a:chExt cx="0" cy="0"/>
        </a:xfrm>
      </p:grpSpPr>
      <p:sp>
        <p:nvSpPr>
          <p:cNvPr id="45" name="Google Shape;45;p10"/>
          <p:cNvSpPr/>
          <p:nvPr/>
        </p:nvSpPr>
        <p:spPr>
          <a:xfrm>
            <a:off x="4852350" y="-53925"/>
            <a:ext cx="4356300" cy="5262000"/>
          </a:xfrm>
          <a:prstGeom prst="rect">
            <a:avLst/>
          </a:prstGeom>
          <a:solidFill>
            <a:srgbClr val="2124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10"/>
          <p:cNvSpPr txBox="1"/>
          <p:nvPr>
            <p:ph type="title"/>
          </p:nvPr>
        </p:nvSpPr>
        <p:spPr>
          <a:xfrm>
            <a:off x="311700" y="301900"/>
            <a:ext cx="4077000" cy="798000"/>
          </a:xfrm>
          <a:prstGeom prst="rect">
            <a:avLst/>
          </a:prstGeom>
        </p:spPr>
        <p:txBody>
          <a:bodyPr anchorCtr="0" anchor="b" bIns="0" lIns="0" spcFirstLastPara="1" rIns="0" wrap="square" tIns="0">
            <a:spAutoFit/>
          </a:bodyPr>
          <a:lstStyle>
            <a:lvl1pPr lvl="0" rtl="0">
              <a:spcBef>
                <a:spcPts val="0"/>
              </a:spcBef>
              <a:spcAft>
                <a:spcPts val="0"/>
              </a:spcAft>
              <a:buSzPts val="26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47" name="Google Shape;47;p10"/>
          <p:cNvSpPr txBox="1"/>
          <p:nvPr>
            <p:ph idx="1" type="body"/>
          </p:nvPr>
        </p:nvSpPr>
        <p:spPr>
          <a:xfrm>
            <a:off x="311700" y="1622825"/>
            <a:ext cx="3915300" cy="2587500"/>
          </a:xfrm>
          <a:prstGeom prst="rect">
            <a:avLst/>
          </a:prstGeom>
        </p:spPr>
        <p:txBody>
          <a:bodyPr anchorCtr="0" anchor="t" bIns="0" lIns="0" spcFirstLastPara="1" rIns="0" wrap="square" tIns="0">
            <a:spAutoFit/>
          </a:bodyPr>
          <a:lstStyle>
            <a:lvl1pPr indent="-317500" lvl="0" marL="457200" rtl="0">
              <a:spcBef>
                <a:spcPts val="0"/>
              </a:spcBef>
              <a:spcAft>
                <a:spcPts val="0"/>
              </a:spcAft>
              <a:buSzPts val="1400"/>
              <a:buChar char="●"/>
              <a:defRPr sz="1400"/>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8" name="Google Shape;48;p10"/>
          <p:cNvSpPr txBox="1"/>
          <p:nvPr>
            <p:ph idx="12" type="sldNum"/>
          </p:nvPr>
        </p:nvSpPr>
        <p:spPr>
          <a:xfrm>
            <a:off x="8464500" y="4641675"/>
            <a:ext cx="367800" cy="393600"/>
          </a:xfrm>
          <a:prstGeom prst="rect">
            <a:avLst/>
          </a:prstGeom>
          <a:ln cap="flat" cmpd="sng" w="9525">
            <a:solidFill>
              <a:schemeClr val="accent1"/>
            </a:solidFill>
            <a:prstDash val="solid"/>
            <a:round/>
            <a:headEnd len="sm" w="sm" type="none"/>
            <a:tailEnd len="sm" w="sm" type="none"/>
          </a:ln>
        </p:spPr>
        <p:txBody>
          <a:bodyPr anchorCtr="0" anchor="ctr" bIns="91425" lIns="91425" spcFirstLastPara="1" rIns="91425" wrap="square" tIns="91425">
            <a:normAutofit/>
          </a:bodyPr>
          <a:lstStyle>
            <a:lvl1pPr lvl="0" rtl="0" algn="ctr">
              <a:buNone/>
              <a:defRPr sz="800">
                <a:solidFill>
                  <a:schemeClr val="lt1"/>
                </a:solidFill>
                <a:latin typeface="Roboto"/>
                <a:ea typeface="Roboto"/>
                <a:cs typeface="Roboto"/>
                <a:sym typeface="Roboto"/>
              </a:defRPr>
            </a:lvl1pPr>
            <a:lvl2pPr lvl="1" rtl="0" algn="ctr">
              <a:buNone/>
              <a:defRPr sz="800">
                <a:solidFill>
                  <a:schemeClr val="lt1"/>
                </a:solidFill>
                <a:latin typeface="Roboto"/>
                <a:ea typeface="Roboto"/>
                <a:cs typeface="Roboto"/>
                <a:sym typeface="Roboto"/>
              </a:defRPr>
            </a:lvl2pPr>
            <a:lvl3pPr lvl="2" rtl="0" algn="ctr">
              <a:buNone/>
              <a:defRPr sz="800">
                <a:solidFill>
                  <a:schemeClr val="lt1"/>
                </a:solidFill>
                <a:latin typeface="Roboto"/>
                <a:ea typeface="Roboto"/>
                <a:cs typeface="Roboto"/>
                <a:sym typeface="Roboto"/>
              </a:defRPr>
            </a:lvl3pPr>
            <a:lvl4pPr lvl="3" rtl="0" algn="ctr">
              <a:buNone/>
              <a:defRPr sz="800">
                <a:solidFill>
                  <a:schemeClr val="lt1"/>
                </a:solidFill>
                <a:latin typeface="Roboto"/>
                <a:ea typeface="Roboto"/>
                <a:cs typeface="Roboto"/>
                <a:sym typeface="Roboto"/>
              </a:defRPr>
            </a:lvl4pPr>
            <a:lvl5pPr lvl="4" rtl="0" algn="ctr">
              <a:buNone/>
              <a:defRPr sz="800">
                <a:solidFill>
                  <a:schemeClr val="lt1"/>
                </a:solidFill>
                <a:latin typeface="Roboto"/>
                <a:ea typeface="Roboto"/>
                <a:cs typeface="Roboto"/>
                <a:sym typeface="Roboto"/>
              </a:defRPr>
            </a:lvl5pPr>
            <a:lvl6pPr lvl="5" rtl="0" algn="ctr">
              <a:buNone/>
              <a:defRPr sz="800">
                <a:solidFill>
                  <a:schemeClr val="lt1"/>
                </a:solidFill>
                <a:latin typeface="Roboto"/>
                <a:ea typeface="Roboto"/>
                <a:cs typeface="Roboto"/>
                <a:sym typeface="Roboto"/>
              </a:defRPr>
            </a:lvl6pPr>
            <a:lvl7pPr lvl="6" rtl="0" algn="ctr">
              <a:buNone/>
              <a:defRPr sz="800">
                <a:solidFill>
                  <a:schemeClr val="lt1"/>
                </a:solidFill>
                <a:latin typeface="Roboto"/>
                <a:ea typeface="Roboto"/>
                <a:cs typeface="Roboto"/>
                <a:sym typeface="Roboto"/>
              </a:defRPr>
            </a:lvl7pPr>
            <a:lvl8pPr lvl="7" rtl="0" algn="ctr">
              <a:buNone/>
              <a:defRPr sz="800">
                <a:solidFill>
                  <a:schemeClr val="lt1"/>
                </a:solidFill>
                <a:latin typeface="Roboto"/>
                <a:ea typeface="Roboto"/>
                <a:cs typeface="Roboto"/>
                <a:sym typeface="Roboto"/>
              </a:defRPr>
            </a:lvl8pPr>
            <a:lvl9pPr lvl="8" rtl="0" algn="ctr">
              <a:buNone/>
              <a:defRPr sz="800">
                <a:solidFill>
                  <a:schemeClr val="lt1"/>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
              <a:t>‹#›</a:t>
            </a:fld>
            <a:endParaRPr/>
          </a:p>
        </p:txBody>
      </p:sp>
      <p:pic>
        <p:nvPicPr>
          <p:cNvPr id="49" name="Google Shape;49;p10"/>
          <p:cNvPicPr preferRelativeResize="0"/>
          <p:nvPr/>
        </p:nvPicPr>
        <p:blipFill>
          <a:blip r:embed="rId2">
            <a:alphaModFix/>
          </a:blip>
          <a:stretch>
            <a:fillRect/>
          </a:stretch>
        </p:blipFill>
        <p:spPr>
          <a:xfrm>
            <a:off x="7107781" y="220775"/>
            <a:ext cx="1638431" cy="3936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393600"/>
          </a:xfrm>
          <a:prstGeom prst="rect">
            <a:avLst/>
          </a:prstGeom>
          <a:noFill/>
          <a:ln>
            <a:noFill/>
          </a:ln>
        </p:spPr>
        <p:txBody>
          <a:bodyPr anchorCtr="0" anchor="t" bIns="0" lIns="0" spcFirstLastPara="1" rIns="0" wrap="square" tIns="0">
            <a:spAutoFit/>
          </a:bodyPr>
          <a:lstStyle>
            <a:lvl1pPr lvl="0">
              <a:spcBef>
                <a:spcPts val="0"/>
              </a:spcBef>
              <a:spcAft>
                <a:spcPts val="0"/>
              </a:spcAft>
              <a:buClr>
                <a:schemeClr val="dk1"/>
              </a:buClr>
              <a:buSzPts val="2600"/>
              <a:buFont typeface="Roboto Medium"/>
              <a:buNone/>
              <a:defRPr sz="2600">
                <a:solidFill>
                  <a:schemeClr val="dk1"/>
                </a:solidFill>
                <a:latin typeface="Roboto Medium"/>
                <a:ea typeface="Roboto Medium"/>
                <a:cs typeface="Roboto Medium"/>
                <a:sym typeface="Roboto Medium"/>
              </a:defRPr>
            </a:lvl1pPr>
            <a:lvl2pPr lvl="1">
              <a:spcBef>
                <a:spcPts val="0"/>
              </a:spcBef>
              <a:spcAft>
                <a:spcPts val="0"/>
              </a:spcAft>
              <a:buClr>
                <a:schemeClr val="dk1"/>
              </a:buClr>
              <a:buSzPts val="2600"/>
              <a:buFont typeface="Roboto Medium"/>
              <a:buNone/>
              <a:defRPr sz="2600">
                <a:solidFill>
                  <a:schemeClr val="dk1"/>
                </a:solidFill>
                <a:latin typeface="Roboto Medium"/>
                <a:ea typeface="Roboto Medium"/>
                <a:cs typeface="Roboto Medium"/>
                <a:sym typeface="Roboto Medium"/>
              </a:defRPr>
            </a:lvl2pPr>
            <a:lvl3pPr lvl="2">
              <a:spcBef>
                <a:spcPts val="0"/>
              </a:spcBef>
              <a:spcAft>
                <a:spcPts val="0"/>
              </a:spcAft>
              <a:buClr>
                <a:schemeClr val="dk1"/>
              </a:buClr>
              <a:buSzPts val="2600"/>
              <a:buFont typeface="Roboto Medium"/>
              <a:buNone/>
              <a:defRPr sz="2600">
                <a:solidFill>
                  <a:schemeClr val="dk1"/>
                </a:solidFill>
                <a:latin typeface="Roboto Medium"/>
                <a:ea typeface="Roboto Medium"/>
                <a:cs typeface="Roboto Medium"/>
                <a:sym typeface="Roboto Medium"/>
              </a:defRPr>
            </a:lvl3pPr>
            <a:lvl4pPr lvl="3">
              <a:spcBef>
                <a:spcPts val="0"/>
              </a:spcBef>
              <a:spcAft>
                <a:spcPts val="0"/>
              </a:spcAft>
              <a:buClr>
                <a:schemeClr val="dk1"/>
              </a:buClr>
              <a:buSzPts val="2600"/>
              <a:buFont typeface="Roboto Medium"/>
              <a:buNone/>
              <a:defRPr sz="2600">
                <a:solidFill>
                  <a:schemeClr val="dk1"/>
                </a:solidFill>
                <a:latin typeface="Roboto Medium"/>
                <a:ea typeface="Roboto Medium"/>
                <a:cs typeface="Roboto Medium"/>
                <a:sym typeface="Roboto Medium"/>
              </a:defRPr>
            </a:lvl4pPr>
            <a:lvl5pPr lvl="4">
              <a:spcBef>
                <a:spcPts val="0"/>
              </a:spcBef>
              <a:spcAft>
                <a:spcPts val="0"/>
              </a:spcAft>
              <a:buClr>
                <a:schemeClr val="dk1"/>
              </a:buClr>
              <a:buSzPts val="2600"/>
              <a:buFont typeface="Roboto Medium"/>
              <a:buNone/>
              <a:defRPr sz="2600">
                <a:solidFill>
                  <a:schemeClr val="dk1"/>
                </a:solidFill>
                <a:latin typeface="Roboto Medium"/>
                <a:ea typeface="Roboto Medium"/>
                <a:cs typeface="Roboto Medium"/>
                <a:sym typeface="Roboto Medium"/>
              </a:defRPr>
            </a:lvl5pPr>
            <a:lvl6pPr lvl="5">
              <a:spcBef>
                <a:spcPts val="0"/>
              </a:spcBef>
              <a:spcAft>
                <a:spcPts val="0"/>
              </a:spcAft>
              <a:buClr>
                <a:schemeClr val="dk1"/>
              </a:buClr>
              <a:buSzPts val="2600"/>
              <a:buFont typeface="Roboto Medium"/>
              <a:buNone/>
              <a:defRPr sz="2600">
                <a:solidFill>
                  <a:schemeClr val="dk1"/>
                </a:solidFill>
                <a:latin typeface="Roboto Medium"/>
                <a:ea typeface="Roboto Medium"/>
                <a:cs typeface="Roboto Medium"/>
                <a:sym typeface="Roboto Medium"/>
              </a:defRPr>
            </a:lvl6pPr>
            <a:lvl7pPr lvl="6">
              <a:spcBef>
                <a:spcPts val="0"/>
              </a:spcBef>
              <a:spcAft>
                <a:spcPts val="0"/>
              </a:spcAft>
              <a:buClr>
                <a:schemeClr val="dk1"/>
              </a:buClr>
              <a:buSzPts val="2600"/>
              <a:buFont typeface="Roboto Medium"/>
              <a:buNone/>
              <a:defRPr sz="2600">
                <a:solidFill>
                  <a:schemeClr val="dk1"/>
                </a:solidFill>
                <a:latin typeface="Roboto Medium"/>
                <a:ea typeface="Roboto Medium"/>
                <a:cs typeface="Roboto Medium"/>
                <a:sym typeface="Roboto Medium"/>
              </a:defRPr>
            </a:lvl7pPr>
            <a:lvl8pPr lvl="7">
              <a:spcBef>
                <a:spcPts val="0"/>
              </a:spcBef>
              <a:spcAft>
                <a:spcPts val="0"/>
              </a:spcAft>
              <a:buClr>
                <a:schemeClr val="dk1"/>
              </a:buClr>
              <a:buSzPts val="2600"/>
              <a:buFont typeface="Roboto Medium"/>
              <a:buNone/>
              <a:defRPr sz="2600">
                <a:solidFill>
                  <a:schemeClr val="dk1"/>
                </a:solidFill>
                <a:latin typeface="Roboto Medium"/>
                <a:ea typeface="Roboto Medium"/>
                <a:cs typeface="Roboto Medium"/>
                <a:sym typeface="Roboto Medium"/>
              </a:defRPr>
            </a:lvl8pPr>
            <a:lvl9pPr lvl="8">
              <a:spcBef>
                <a:spcPts val="0"/>
              </a:spcBef>
              <a:spcAft>
                <a:spcPts val="0"/>
              </a:spcAft>
              <a:buClr>
                <a:schemeClr val="dk1"/>
              </a:buClr>
              <a:buSzPts val="2600"/>
              <a:buFont typeface="Roboto Medium"/>
              <a:buNone/>
              <a:defRPr sz="2600">
                <a:solidFill>
                  <a:schemeClr val="dk1"/>
                </a:solidFill>
                <a:latin typeface="Roboto Medium"/>
                <a:ea typeface="Roboto Medium"/>
                <a:cs typeface="Roboto Medium"/>
                <a:sym typeface="Roboto Medium"/>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0" lIns="0" spcFirstLastPara="1" rIns="0" wrap="square" tIns="0">
            <a:normAutofit/>
          </a:bodyPr>
          <a:lstStyle>
            <a:lvl1pPr indent="-342900" lvl="0" marL="4572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indent="-317500" lvl="1" marL="9144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indent="-317500" lvl="2" marL="13716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indent="-317500" lvl="3" marL="18288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indent="-317500" lvl="4" marL="22860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indent="-317500" lvl="5" marL="27432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indent="-317500" lvl="6" marL="32004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indent="-317500" lvl="7" marL="36576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indent="-317500" lvl="8" marL="41148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78.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9.png"/><Relationship Id="rId6" Type="http://schemas.openxmlformats.org/officeDocument/2006/relationships/image" Target="../media/image11.png"/><Relationship Id="rId7" Type="http://schemas.openxmlformats.org/officeDocument/2006/relationships/image" Target="../media/image13.png"/><Relationship Id="rId8"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24.gif"/><Relationship Id="rId6"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0.png"/><Relationship Id="rId6"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4.png"/><Relationship Id="rId6"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2.png"/><Relationship Id="rId6"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26.gif"/><Relationship Id="rId6"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17.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25.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6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22.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23.png"/><Relationship Id="rId4" Type="http://schemas.openxmlformats.org/officeDocument/2006/relationships/image" Target="../media/image21.png"/><Relationship Id="rId5"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21.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38.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35.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21.png"/><Relationship Id="rId4" Type="http://schemas.openxmlformats.org/officeDocument/2006/relationships/image" Target="../media/image31.png"/><Relationship Id="rId5"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21.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2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2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43.png"/><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27.png"/><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27.png"/><Relationship Id="rId4" Type="http://schemas.openxmlformats.org/officeDocument/2006/relationships/image" Target="../media/image42.png"/><Relationship Id="rId5" Type="http://schemas.openxmlformats.org/officeDocument/2006/relationships/image" Target="../media/image4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27.png"/><Relationship Id="rId4" Type="http://schemas.openxmlformats.org/officeDocument/2006/relationships/image" Target="../media/image45.png"/><Relationship Id="rId5" Type="http://schemas.openxmlformats.org/officeDocument/2006/relationships/image" Target="../media/image4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27.png"/><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48.png"/><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27.png"/><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27.pn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50.png"/><Relationship Id="rId4" Type="http://schemas.openxmlformats.org/officeDocument/2006/relationships/image" Target="../media/image49.png"/><Relationship Id="rId5" Type="http://schemas.openxmlformats.org/officeDocument/2006/relationships/image" Target="../media/image4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2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2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 Id="rId3" Type="http://schemas.openxmlformats.org/officeDocument/2006/relationships/image" Target="../media/image54.png"/><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 Id="rId3" Type="http://schemas.openxmlformats.org/officeDocument/2006/relationships/image" Target="../media/image54.png"/><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56.png"/><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5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6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61.png"/><Relationship Id="rId4" Type="http://schemas.openxmlformats.org/officeDocument/2006/relationships/image" Target="../media/image6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5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6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7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 Id="rId3" Type="http://schemas.openxmlformats.org/officeDocument/2006/relationships/image" Target="../media/image84.jpg"/><Relationship Id="rId4" Type="http://schemas.openxmlformats.org/officeDocument/2006/relationships/image" Target="../media/image79.jpg"/><Relationship Id="rId5" Type="http://schemas.openxmlformats.org/officeDocument/2006/relationships/image" Target="../media/image81.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6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4.xml"/><Relationship Id="rId3" Type="http://schemas.openxmlformats.org/officeDocument/2006/relationships/image" Target="../media/image7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5.xml"/><Relationship Id="rId3" Type="http://schemas.openxmlformats.org/officeDocument/2006/relationships/image" Target="../media/image5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6.xml"/><Relationship Id="rId3" Type="http://schemas.openxmlformats.org/officeDocument/2006/relationships/image" Target="../media/image5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7.xml"/><Relationship Id="rId3" Type="http://schemas.openxmlformats.org/officeDocument/2006/relationships/image" Target="../media/image68.png"/><Relationship Id="rId4" Type="http://schemas.openxmlformats.org/officeDocument/2006/relationships/image" Target="../media/image27.png"/><Relationship Id="rId5" Type="http://schemas.openxmlformats.org/officeDocument/2006/relationships/image" Target="../media/image2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9.xml"/><Relationship Id="rId3" Type="http://schemas.openxmlformats.org/officeDocument/2006/relationships/image" Target="../media/image25.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0.xml"/><Relationship Id="rId3" Type="http://schemas.openxmlformats.org/officeDocument/2006/relationships/image" Target="../media/image69.png"/><Relationship Id="rId4" Type="http://schemas.openxmlformats.org/officeDocument/2006/relationships/image" Target="../media/image67.png"/><Relationship Id="rId5" Type="http://schemas.openxmlformats.org/officeDocument/2006/relationships/image" Target="../media/image63.png"/><Relationship Id="rId6" Type="http://schemas.openxmlformats.org/officeDocument/2006/relationships/image" Target="../media/image7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5.xml"/><Relationship Id="rId3" Type="http://schemas.openxmlformats.org/officeDocument/2006/relationships/hyperlink" Target="https://www.flexera.com/blog/cloud/cloud-computing-trends-2022-state-of-the-cloud-report/"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6.xml"/><Relationship Id="rId3" Type="http://schemas.openxmlformats.org/officeDocument/2006/relationships/image" Target="../media/image23.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7.xml"/><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80.png"/><Relationship Id="rId6" Type="http://schemas.openxmlformats.org/officeDocument/2006/relationships/image" Target="../media/image77.png"/><Relationship Id="rId7" Type="http://schemas.openxmlformats.org/officeDocument/2006/relationships/image" Target="../media/image2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8.xml"/><Relationship Id="rId3" Type="http://schemas.openxmlformats.org/officeDocument/2006/relationships/image" Target="../media/image82.png"/><Relationship Id="rId4" Type="http://schemas.openxmlformats.org/officeDocument/2006/relationships/image" Target="../media/image76.png"/><Relationship Id="rId5" Type="http://schemas.openxmlformats.org/officeDocument/2006/relationships/image" Target="../media/image88.png"/><Relationship Id="rId6" Type="http://schemas.openxmlformats.org/officeDocument/2006/relationships/image" Target="../media/image2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9.xml"/><Relationship Id="rId3" Type="http://schemas.openxmlformats.org/officeDocument/2006/relationships/image" Target="../media/image75.png"/><Relationship Id="rId4" Type="http://schemas.openxmlformats.org/officeDocument/2006/relationships/image" Target="../media/image83.png"/><Relationship Id="rId5" Type="http://schemas.openxmlformats.org/officeDocument/2006/relationships/image" Target="../media/image86.png"/><Relationship Id="rId6" Type="http://schemas.openxmlformats.org/officeDocument/2006/relationships/image" Target="../media/image5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0.xml"/><Relationship Id="rId3" Type="http://schemas.openxmlformats.org/officeDocument/2006/relationships/image" Target="../media/image85.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1.xml"/><Relationship Id="rId3" Type="http://schemas.openxmlformats.org/officeDocument/2006/relationships/image" Target="../media/image90.png"/><Relationship Id="rId4" Type="http://schemas.openxmlformats.org/officeDocument/2006/relationships/image" Target="../media/image8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2.xml"/><Relationship Id="rId3" Type="http://schemas.openxmlformats.org/officeDocument/2006/relationships/image" Target="../media/image91.png"/><Relationship Id="rId4" Type="http://schemas.openxmlformats.org/officeDocument/2006/relationships/image" Target="../media/image9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4.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87.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5.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92.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6.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9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7.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95.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hyperlink" Target="mailto:dssaah@usfca.edu"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6.png"/><Relationship Id="rId6"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2" name="Shape 62"/>
        <p:cNvGrpSpPr/>
        <p:nvPr/>
      </p:nvGrpSpPr>
      <p:grpSpPr>
        <a:xfrm>
          <a:off x="0" y="0"/>
          <a:ext cx="0" cy="0"/>
          <a:chOff x="0" y="0"/>
          <a:chExt cx="0" cy="0"/>
        </a:xfrm>
      </p:grpSpPr>
      <p:pic>
        <p:nvPicPr>
          <p:cNvPr id="63" name="Google Shape;63;p14"/>
          <p:cNvPicPr preferRelativeResize="0"/>
          <p:nvPr/>
        </p:nvPicPr>
        <p:blipFill rotWithShape="1">
          <a:blip r:embed="rId3">
            <a:alphaModFix/>
          </a:blip>
          <a:srcRect b="1144" l="10899" r="4476" t="12834"/>
          <a:stretch/>
        </p:blipFill>
        <p:spPr>
          <a:xfrm>
            <a:off x="-76250" y="0"/>
            <a:ext cx="9220250" cy="6246899"/>
          </a:xfrm>
          <a:prstGeom prst="rect">
            <a:avLst/>
          </a:prstGeom>
          <a:noFill/>
          <a:ln>
            <a:noFill/>
          </a:ln>
        </p:spPr>
      </p:pic>
      <p:pic>
        <p:nvPicPr>
          <p:cNvPr id="64" name="Google Shape;64;p14"/>
          <p:cNvPicPr preferRelativeResize="0"/>
          <p:nvPr/>
        </p:nvPicPr>
        <p:blipFill>
          <a:blip r:embed="rId4">
            <a:alphaModFix/>
          </a:blip>
          <a:stretch>
            <a:fillRect/>
          </a:stretch>
        </p:blipFill>
        <p:spPr>
          <a:xfrm>
            <a:off x="7177049" y="237425"/>
            <a:ext cx="1569152" cy="376958"/>
          </a:xfrm>
          <a:prstGeom prst="rect">
            <a:avLst/>
          </a:prstGeom>
          <a:noFill/>
          <a:ln>
            <a:noFill/>
          </a:ln>
        </p:spPr>
      </p:pic>
      <p:sp>
        <p:nvSpPr>
          <p:cNvPr id="65" name="Google Shape;65;p14"/>
          <p:cNvSpPr txBox="1"/>
          <p:nvPr>
            <p:ph idx="4294967295" type="ctrTitle"/>
          </p:nvPr>
        </p:nvSpPr>
        <p:spPr>
          <a:xfrm>
            <a:off x="311700" y="1449175"/>
            <a:ext cx="8520600" cy="4926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sz="3200"/>
              <a:t>Overview of Geospatial Data Infrastructure </a:t>
            </a:r>
            <a:endParaRPr sz="3200"/>
          </a:p>
        </p:txBody>
      </p:sp>
      <p:sp>
        <p:nvSpPr>
          <p:cNvPr id="66" name="Google Shape;66;p14"/>
          <p:cNvSpPr txBox="1"/>
          <p:nvPr>
            <p:ph idx="4294967295" type="subTitle"/>
          </p:nvPr>
        </p:nvSpPr>
        <p:spPr>
          <a:xfrm>
            <a:off x="203300" y="3860125"/>
            <a:ext cx="8411100" cy="1633500"/>
          </a:xfrm>
          <a:prstGeom prst="rect">
            <a:avLst/>
          </a:prstGeom>
        </p:spPr>
        <p:txBody>
          <a:bodyPr anchorCtr="0" anchor="t" bIns="0" lIns="0" spcFirstLastPara="1" rIns="0" wrap="square" tIns="0">
            <a:normAutofit/>
          </a:bodyPr>
          <a:lstStyle/>
          <a:p>
            <a:pPr indent="0" lvl="0" marL="0" rtl="0" algn="l">
              <a:spcBef>
                <a:spcPts val="0"/>
              </a:spcBef>
              <a:spcAft>
                <a:spcPts val="1200"/>
              </a:spcAft>
              <a:buNone/>
            </a:pPr>
            <a:r>
              <a:rPr lang="en">
                <a:solidFill>
                  <a:schemeClr val="lt1"/>
                </a:solidFill>
              </a:rPr>
              <a:t>Training: Monitoring and Early Warning for Floods</a:t>
            </a:r>
            <a:br>
              <a:rPr lang="en">
                <a:solidFill>
                  <a:schemeClr val="lt1"/>
                </a:solidFill>
              </a:rPr>
            </a:br>
            <a:r>
              <a:rPr lang="en">
                <a:solidFill>
                  <a:schemeClr val="lt1"/>
                </a:solidFill>
              </a:rPr>
              <a:t>Location: MOC-Kofi Annan Centre of Excellence in ICT, Accra Ghana</a:t>
            </a:r>
            <a:endParaRPr>
              <a:solidFill>
                <a:schemeClr val="lt1"/>
              </a:solidFill>
            </a:endParaRPr>
          </a:p>
        </p:txBody>
      </p:sp>
      <p:sp>
        <p:nvSpPr>
          <p:cNvPr id="67" name="Google Shape;67;p14"/>
          <p:cNvSpPr/>
          <p:nvPr/>
        </p:nvSpPr>
        <p:spPr>
          <a:xfrm>
            <a:off x="7874625" y="4521075"/>
            <a:ext cx="720600" cy="336300"/>
          </a:xfrm>
          <a:prstGeom prst="rect">
            <a:avLst/>
          </a:prstGeom>
          <a:noFill/>
          <a:ln cap="flat" cmpd="sng" w="9525">
            <a:solidFill>
              <a:schemeClr val="accent1"/>
            </a:solidFill>
            <a:prstDash val="solid"/>
            <a:round/>
            <a:headEnd len="sm" w="sm" type="none"/>
            <a:tailEnd len="sm" w="sm" type="none"/>
          </a:ln>
        </p:spPr>
        <p:txBody>
          <a:bodyPr anchorCtr="0" anchor="ctr" bIns="0" lIns="91425" spcFirstLastPara="1" rIns="91425" wrap="square" tIns="164575">
            <a:noAutofit/>
          </a:bodyPr>
          <a:lstStyle/>
          <a:p>
            <a:pPr indent="0" lvl="0" marL="0" rtl="0" algn="ctr">
              <a:spcBef>
                <a:spcPts val="0"/>
              </a:spcBef>
              <a:spcAft>
                <a:spcPts val="0"/>
              </a:spcAft>
              <a:buNone/>
            </a:pPr>
            <a:r>
              <a:rPr lang="en" sz="900">
                <a:solidFill>
                  <a:schemeClr val="lt1"/>
                </a:solidFill>
                <a:latin typeface="Montserrat"/>
                <a:ea typeface="Montserrat"/>
                <a:cs typeface="Montserrat"/>
                <a:sym typeface="Montserrat"/>
              </a:rPr>
              <a:t>11.04..22</a:t>
            </a:r>
            <a:endParaRPr sz="900">
              <a:solidFill>
                <a:schemeClr val="lt1"/>
              </a:solidFill>
              <a:latin typeface="Montserrat"/>
              <a:ea typeface="Montserrat"/>
              <a:cs typeface="Montserrat"/>
              <a:sym typeface="Montserrat"/>
            </a:endParaRPr>
          </a:p>
          <a:p>
            <a:pPr indent="9144" lvl="0" marL="0" rtl="0" algn="ctr">
              <a:spcBef>
                <a:spcPts val="0"/>
              </a:spcBef>
              <a:spcAft>
                <a:spcPts val="0"/>
              </a:spcAft>
              <a:buNone/>
            </a:pPr>
            <a:r>
              <a:t/>
            </a:r>
            <a:endParaRPr sz="1000">
              <a:solidFill>
                <a:schemeClr val="accent5"/>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4" name="Shape 144"/>
        <p:cNvGrpSpPr/>
        <p:nvPr/>
      </p:nvGrpSpPr>
      <p:grpSpPr>
        <a:xfrm>
          <a:off x="0" y="0"/>
          <a:ext cx="0" cy="0"/>
          <a:chOff x="0" y="0"/>
          <a:chExt cx="0" cy="0"/>
        </a:xfrm>
      </p:grpSpPr>
      <p:sp>
        <p:nvSpPr>
          <p:cNvPr id="145" name="Google Shape;145;p23"/>
          <p:cNvSpPr txBox="1"/>
          <p:nvPr>
            <p:ph type="title"/>
          </p:nvPr>
        </p:nvSpPr>
        <p:spPr>
          <a:xfrm>
            <a:off x="311700" y="229100"/>
            <a:ext cx="6295500" cy="4155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2700"/>
              <a:t>EXAMPLE 2: Pixel Based Analytics</a:t>
            </a:r>
            <a:endParaRPr sz="2700"/>
          </a:p>
        </p:txBody>
      </p:sp>
      <p:pic>
        <p:nvPicPr>
          <p:cNvPr id="146" name="Google Shape;146;p23"/>
          <p:cNvPicPr preferRelativeResize="0"/>
          <p:nvPr/>
        </p:nvPicPr>
        <p:blipFill>
          <a:blip r:embed="rId3">
            <a:alphaModFix/>
          </a:blip>
          <a:stretch>
            <a:fillRect/>
          </a:stretch>
        </p:blipFill>
        <p:spPr>
          <a:xfrm>
            <a:off x="8135912" y="961900"/>
            <a:ext cx="664118" cy="1125625"/>
          </a:xfrm>
          <a:prstGeom prst="rect">
            <a:avLst/>
          </a:prstGeom>
          <a:noFill/>
          <a:ln>
            <a:noFill/>
          </a:ln>
        </p:spPr>
      </p:pic>
      <p:sp>
        <p:nvSpPr>
          <p:cNvPr id="147" name="Google Shape;147;p23"/>
          <p:cNvSpPr txBox="1"/>
          <p:nvPr/>
        </p:nvSpPr>
        <p:spPr>
          <a:xfrm>
            <a:off x="7791925" y="660200"/>
            <a:ext cx="1352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latin typeface="Roboto"/>
                <a:ea typeface="Roboto"/>
                <a:cs typeface="Roboto"/>
                <a:sym typeface="Roboto"/>
              </a:rPr>
              <a:t>COMPUTE</a:t>
            </a:r>
            <a:endParaRPr b="1" sz="1000">
              <a:latin typeface="Roboto"/>
              <a:ea typeface="Roboto"/>
              <a:cs typeface="Roboto"/>
              <a:sym typeface="Roboto"/>
            </a:endParaRPr>
          </a:p>
        </p:txBody>
      </p:sp>
      <p:pic>
        <p:nvPicPr>
          <p:cNvPr id="148" name="Google Shape;148;p23"/>
          <p:cNvPicPr preferRelativeResize="0"/>
          <p:nvPr/>
        </p:nvPicPr>
        <p:blipFill>
          <a:blip r:embed="rId4">
            <a:alphaModFix/>
          </a:blip>
          <a:stretch>
            <a:fillRect/>
          </a:stretch>
        </p:blipFill>
        <p:spPr>
          <a:xfrm>
            <a:off x="8126235" y="4125284"/>
            <a:ext cx="617776" cy="712403"/>
          </a:xfrm>
          <a:prstGeom prst="rect">
            <a:avLst/>
          </a:prstGeom>
          <a:noFill/>
          <a:ln>
            <a:noFill/>
          </a:ln>
        </p:spPr>
      </p:pic>
      <p:sp>
        <p:nvSpPr>
          <p:cNvPr id="149" name="Google Shape;149;p23"/>
          <p:cNvSpPr txBox="1"/>
          <p:nvPr/>
        </p:nvSpPr>
        <p:spPr>
          <a:xfrm>
            <a:off x="7791921" y="4804800"/>
            <a:ext cx="1352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latin typeface="Roboto"/>
                <a:ea typeface="Roboto"/>
                <a:cs typeface="Roboto"/>
                <a:sym typeface="Roboto"/>
              </a:rPr>
              <a:t>STORAGE</a:t>
            </a:r>
            <a:endParaRPr b="1" sz="1000">
              <a:latin typeface="Roboto"/>
              <a:ea typeface="Roboto"/>
              <a:cs typeface="Roboto"/>
              <a:sym typeface="Roboto"/>
            </a:endParaRPr>
          </a:p>
        </p:txBody>
      </p:sp>
      <p:cxnSp>
        <p:nvCxnSpPr>
          <p:cNvPr id="150" name="Google Shape;150;p23"/>
          <p:cNvCxnSpPr>
            <a:stCxn id="146" idx="2"/>
            <a:endCxn id="148" idx="0"/>
          </p:cNvCxnSpPr>
          <p:nvPr/>
        </p:nvCxnSpPr>
        <p:spPr>
          <a:xfrm flipH="1">
            <a:off x="8435271" y="2087525"/>
            <a:ext cx="32700" cy="2037900"/>
          </a:xfrm>
          <a:prstGeom prst="straightConnector1">
            <a:avLst/>
          </a:prstGeom>
          <a:noFill/>
          <a:ln cap="flat" cmpd="sng" w="76200">
            <a:solidFill>
              <a:schemeClr val="dk2"/>
            </a:solidFill>
            <a:prstDash val="dot"/>
            <a:round/>
            <a:headEnd len="med" w="med" type="none"/>
            <a:tailEnd len="med" w="med" type="none"/>
          </a:ln>
        </p:spPr>
      </p:cxnSp>
      <p:sp>
        <p:nvSpPr>
          <p:cNvPr id="151" name="Google Shape;151;p23"/>
          <p:cNvSpPr txBox="1"/>
          <p:nvPr/>
        </p:nvSpPr>
        <p:spPr>
          <a:xfrm rot="-5400000">
            <a:off x="7236913" y="2937125"/>
            <a:ext cx="20580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latin typeface="Roboto"/>
                <a:ea typeface="Roboto"/>
                <a:cs typeface="Roboto"/>
                <a:sym typeface="Roboto"/>
              </a:rPr>
              <a:t>BANDWIDTH</a:t>
            </a:r>
            <a:endParaRPr b="1" sz="1000">
              <a:latin typeface="Roboto"/>
              <a:ea typeface="Roboto"/>
              <a:cs typeface="Roboto"/>
              <a:sym typeface="Roboto"/>
            </a:endParaRPr>
          </a:p>
        </p:txBody>
      </p:sp>
      <p:pic>
        <p:nvPicPr>
          <p:cNvPr id="152" name="Google Shape;152;p23"/>
          <p:cNvPicPr preferRelativeResize="0"/>
          <p:nvPr/>
        </p:nvPicPr>
        <p:blipFill rotWithShape="1">
          <a:blip r:embed="rId5">
            <a:alphaModFix/>
          </a:blip>
          <a:srcRect b="0" l="22531" r="22542" t="14871"/>
          <a:stretch/>
        </p:blipFill>
        <p:spPr>
          <a:xfrm>
            <a:off x="159375" y="1363325"/>
            <a:ext cx="4112451" cy="3486275"/>
          </a:xfrm>
          <a:prstGeom prst="rect">
            <a:avLst/>
          </a:prstGeom>
          <a:noFill/>
          <a:ln>
            <a:noFill/>
          </a:ln>
        </p:spPr>
      </p:pic>
      <p:pic>
        <p:nvPicPr>
          <p:cNvPr id="153" name="Google Shape;153;p23"/>
          <p:cNvPicPr preferRelativeResize="0"/>
          <p:nvPr/>
        </p:nvPicPr>
        <p:blipFill>
          <a:blip r:embed="rId6">
            <a:alphaModFix/>
          </a:blip>
          <a:stretch>
            <a:fillRect/>
          </a:stretch>
        </p:blipFill>
        <p:spPr>
          <a:xfrm>
            <a:off x="4424301" y="2929350"/>
            <a:ext cx="3367613" cy="1908314"/>
          </a:xfrm>
          <a:prstGeom prst="rect">
            <a:avLst/>
          </a:prstGeom>
          <a:noFill/>
          <a:ln>
            <a:noFill/>
          </a:ln>
        </p:spPr>
      </p:pic>
      <p:pic>
        <p:nvPicPr>
          <p:cNvPr id="154" name="Google Shape;154;p23"/>
          <p:cNvPicPr preferRelativeResize="0"/>
          <p:nvPr/>
        </p:nvPicPr>
        <p:blipFill>
          <a:blip r:embed="rId7">
            <a:alphaModFix/>
          </a:blip>
          <a:stretch>
            <a:fillRect/>
          </a:stretch>
        </p:blipFill>
        <p:spPr>
          <a:xfrm>
            <a:off x="5010538" y="797000"/>
            <a:ext cx="2042663" cy="1979950"/>
          </a:xfrm>
          <a:prstGeom prst="rect">
            <a:avLst/>
          </a:prstGeom>
          <a:noFill/>
          <a:ln>
            <a:noFill/>
          </a:ln>
        </p:spPr>
      </p:pic>
      <p:pic>
        <p:nvPicPr>
          <p:cNvPr id="155" name="Google Shape;155;p23"/>
          <p:cNvPicPr preferRelativeResize="0"/>
          <p:nvPr/>
        </p:nvPicPr>
        <p:blipFill>
          <a:blip r:embed="rId8">
            <a:alphaModFix/>
          </a:blip>
          <a:stretch>
            <a:fillRect/>
          </a:stretch>
        </p:blipFill>
        <p:spPr>
          <a:xfrm>
            <a:off x="8507658" y="2838775"/>
            <a:ext cx="515541" cy="415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9" name="Shape 159"/>
        <p:cNvGrpSpPr/>
        <p:nvPr/>
      </p:nvGrpSpPr>
      <p:grpSpPr>
        <a:xfrm>
          <a:off x="0" y="0"/>
          <a:ext cx="0" cy="0"/>
          <a:chOff x="0" y="0"/>
          <a:chExt cx="0" cy="0"/>
        </a:xfrm>
      </p:grpSpPr>
      <p:sp>
        <p:nvSpPr>
          <p:cNvPr id="160" name="Google Shape;160;p24"/>
          <p:cNvSpPr txBox="1"/>
          <p:nvPr>
            <p:ph type="title"/>
          </p:nvPr>
        </p:nvSpPr>
        <p:spPr>
          <a:xfrm>
            <a:off x="311700" y="229100"/>
            <a:ext cx="7480200" cy="4155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2700"/>
              <a:t>EXAMPLE 3: Raster Based Growth Analytics</a:t>
            </a:r>
            <a:endParaRPr sz="2700"/>
          </a:p>
        </p:txBody>
      </p:sp>
      <p:pic>
        <p:nvPicPr>
          <p:cNvPr id="161" name="Google Shape;161;p24"/>
          <p:cNvPicPr preferRelativeResize="0"/>
          <p:nvPr/>
        </p:nvPicPr>
        <p:blipFill>
          <a:blip r:embed="rId3">
            <a:alphaModFix/>
          </a:blip>
          <a:stretch>
            <a:fillRect/>
          </a:stretch>
        </p:blipFill>
        <p:spPr>
          <a:xfrm>
            <a:off x="8135912" y="961900"/>
            <a:ext cx="664118" cy="1125625"/>
          </a:xfrm>
          <a:prstGeom prst="rect">
            <a:avLst/>
          </a:prstGeom>
          <a:noFill/>
          <a:ln>
            <a:noFill/>
          </a:ln>
        </p:spPr>
      </p:pic>
      <p:sp>
        <p:nvSpPr>
          <p:cNvPr id="162" name="Google Shape;162;p24"/>
          <p:cNvSpPr txBox="1"/>
          <p:nvPr/>
        </p:nvSpPr>
        <p:spPr>
          <a:xfrm>
            <a:off x="7791925" y="660200"/>
            <a:ext cx="1352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latin typeface="Roboto"/>
                <a:ea typeface="Roboto"/>
                <a:cs typeface="Roboto"/>
                <a:sym typeface="Roboto"/>
              </a:rPr>
              <a:t>COMPUTE</a:t>
            </a:r>
            <a:endParaRPr b="1" sz="1000">
              <a:latin typeface="Roboto"/>
              <a:ea typeface="Roboto"/>
              <a:cs typeface="Roboto"/>
              <a:sym typeface="Roboto"/>
            </a:endParaRPr>
          </a:p>
        </p:txBody>
      </p:sp>
      <p:pic>
        <p:nvPicPr>
          <p:cNvPr id="163" name="Google Shape;163;p24"/>
          <p:cNvPicPr preferRelativeResize="0"/>
          <p:nvPr/>
        </p:nvPicPr>
        <p:blipFill>
          <a:blip r:embed="rId4">
            <a:alphaModFix/>
          </a:blip>
          <a:stretch>
            <a:fillRect/>
          </a:stretch>
        </p:blipFill>
        <p:spPr>
          <a:xfrm>
            <a:off x="8126235" y="4125284"/>
            <a:ext cx="617776" cy="712403"/>
          </a:xfrm>
          <a:prstGeom prst="rect">
            <a:avLst/>
          </a:prstGeom>
          <a:noFill/>
          <a:ln>
            <a:noFill/>
          </a:ln>
        </p:spPr>
      </p:pic>
      <p:sp>
        <p:nvSpPr>
          <p:cNvPr id="164" name="Google Shape;164;p24"/>
          <p:cNvSpPr txBox="1"/>
          <p:nvPr/>
        </p:nvSpPr>
        <p:spPr>
          <a:xfrm>
            <a:off x="7791921" y="4804800"/>
            <a:ext cx="1352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latin typeface="Roboto"/>
                <a:ea typeface="Roboto"/>
                <a:cs typeface="Roboto"/>
                <a:sym typeface="Roboto"/>
              </a:rPr>
              <a:t>STORAGE</a:t>
            </a:r>
            <a:endParaRPr b="1" sz="1000">
              <a:latin typeface="Roboto"/>
              <a:ea typeface="Roboto"/>
              <a:cs typeface="Roboto"/>
              <a:sym typeface="Roboto"/>
            </a:endParaRPr>
          </a:p>
        </p:txBody>
      </p:sp>
      <p:cxnSp>
        <p:nvCxnSpPr>
          <p:cNvPr id="165" name="Google Shape;165;p24"/>
          <p:cNvCxnSpPr>
            <a:stCxn id="161" idx="2"/>
            <a:endCxn id="163" idx="0"/>
          </p:cNvCxnSpPr>
          <p:nvPr/>
        </p:nvCxnSpPr>
        <p:spPr>
          <a:xfrm flipH="1">
            <a:off x="8435271" y="2087525"/>
            <a:ext cx="32700" cy="2037900"/>
          </a:xfrm>
          <a:prstGeom prst="straightConnector1">
            <a:avLst/>
          </a:prstGeom>
          <a:noFill/>
          <a:ln cap="flat" cmpd="sng" w="76200">
            <a:solidFill>
              <a:schemeClr val="dk2"/>
            </a:solidFill>
            <a:prstDash val="dot"/>
            <a:round/>
            <a:headEnd len="med" w="med" type="none"/>
            <a:tailEnd len="med" w="med" type="none"/>
          </a:ln>
        </p:spPr>
      </p:cxnSp>
      <p:sp>
        <p:nvSpPr>
          <p:cNvPr id="166" name="Google Shape;166;p24"/>
          <p:cNvSpPr txBox="1"/>
          <p:nvPr/>
        </p:nvSpPr>
        <p:spPr>
          <a:xfrm rot="-5400000">
            <a:off x="7236913" y="2937125"/>
            <a:ext cx="20580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latin typeface="Roboto"/>
                <a:ea typeface="Roboto"/>
                <a:cs typeface="Roboto"/>
                <a:sym typeface="Roboto"/>
              </a:rPr>
              <a:t>BANDWIDTH</a:t>
            </a:r>
            <a:endParaRPr b="1" sz="1000">
              <a:latin typeface="Roboto"/>
              <a:ea typeface="Roboto"/>
              <a:cs typeface="Roboto"/>
              <a:sym typeface="Roboto"/>
            </a:endParaRPr>
          </a:p>
        </p:txBody>
      </p:sp>
      <p:pic>
        <p:nvPicPr>
          <p:cNvPr id="167" name="Google Shape;167;p24"/>
          <p:cNvPicPr preferRelativeResize="0"/>
          <p:nvPr/>
        </p:nvPicPr>
        <p:blipFill rotWithShape="1">
          <a:blip r:embed="rId5">
            <a:alphaModFix/>
          </a:blip>
          <a:srcRect b="0" l="10319" r="9494" t="7544"/>
          <a:stretch/>
        </p:blipFill>
        <p:spPr>
          <a:xfrm>
            <a:off x="363200" y="744200"/>
            <a:ext cx="6772100" cy="4399300"/>
          </a:xfrm>
          <a:prstGeom prst="rect">
            <a:avLst/>
          </a:prstGeom>
          <a:noFill/>
          <a:ln>
            <a:noFill/>
          </a:ln>
        </p:spPr>
      </p:pic>
      <p:pic>
        <p:nvPicPr>
          <p:cNvPr id="168" name="Google Shape;168;p24"/>
          <p:cNvPicPr preferRelativeResize="0"/>
          <p:nvPr/>
        </p:nvPicPr>
        <p:blipFill>
          <a:blip r:embed="rId6">
            <a:alphaModFix/>
          </a:blip>
          <a:stretch>
            <a:fillRect/>
          </a:stretch>
        </p:blipFill>
        <p:spPr>
          <a:xfrm>
            <a:off x="8507658" y="2838775"/>
            <a:ext cx="515541" cy="415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2" name="Shape 172"/>
        <p:cNvGrpSpPr/>
        <p:nvPr/>
      </p:nvGrpSpPr>
      <p:grpSpPr>
        <a:xfrm>
          <a:off x="0" y="0"/>
          <a:ext cx="0" cy="0"/>
          <a:chOff x="0" y="0"/>
          <a:chExt cx="0" cy="0"/>
        </a:xfrm>
      </p:grpSpPr>
      <p:sp>
        <p:nvSpPr>
          <p:cNvPr id="173" name="Google Shape;173;p25"/>
          <p:cNvSpPr txBox="1"/>
          <p:nvPr>
            <p:ph type="title"/>
          </p:nvPr>
        </p:nvSpPr>
        <p:spPr>
          <a:xfrm>
            <a:off x="311700" y="229100"/>
            <a:ext cx="7480200" cy="4155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2700"/>
              <a:t>EXAMPLE 4: Vector Based Analytics</a:t>
            </a:r>
            <a:endParaRPr sz="2700"/>
          </a:p>
        </p:txBody>
      </p:sp>
      <p:pic>
        <p:nvPicPr>
          <p:cNvPr id="174" name="Google Shape;174;p25"/>
          <p:cNvPicPr preferRelativeResize="0"/>
          <p:nvPr/>
        </p:nvPicPr>
        <p:blipFill>
          <a:blip r:embed="rId3">
            <a:alphaModFix/>
          </a:blip>
          <a:stretch>
            <a:fillRect/>
          </a:stretch>
        </p:blipFill>
        <p:spPr>
          <a:xfrm>
            <a:off x="8135912" y="961900"/>
            <a:ext cx="664118" cy="1125625"/>
          </a:xfrm>
          <a:prstGeom prst="rect">
            <a:avLst/>
          </a:prstGeom>
          <a:noFill/>
          <a:ln>
            <a:noFill/>
          </a:ln>
        </p:spPr>
      </p:pic>
      <p:sp>
        <p:nvSpPr>
          <p:cNvPr id="175" name="Google Shape;175;p25"/>
          <p:cNvSpPr txBox="1"/>
          <p:nvPr/>
        </p:nvSpPr>
        <p:spPr>
          <a:xfrm>
            <a:off x="7791925" y="660200"/>
            <a:ext cx="1352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latin typeface="Roboto"/>
                <a:ea typeface="Roboto"/>
                <a:cs typeface="Roboto"/>
                <a:sym typeface="Roboto"/>
              </a:rPr>
              <a:t>COMPUTE</a:t>
            </a:r>
            <a:endParaRPr b="1" sz="1000">
              <a:latin typeface="Roboto"/>
              <a:ea typeface="Roboto"/>
              <a:cs typeface="Roboto"/>
              <a:sym typeface="Roboto"/>
            </a:endParaRPr>
          </a:p>
        </p:txBody>
      </p:sp>
      <p:pic>
        <p:nvPicPr>
          <p:cNvPr id="176" name="Google Shape;176;p25"/>
          <p:cNvPicPr preferRelativeResize="0"/>
          <p:nvPr/>
        </p:nvPicPr>
        <p:blipFill>
          <a:blip r:embed="rId4">
            <a:alphaModFix/>
          </a:blip>
          <a:stretch>
            <a:fillRect/>
          </a:stretch>
        </p:blipFill>
        <p:spPr>
          <a:xfrm>
            <a:off x="8126235" y="4125284"/>
            <a:ext cx="617776" cy="712403"/>
          </a:xfrm>
          <a:prstGeom prst="rect">
            <a:avLst/>
          </a:prstGeom>
          <a:noFill/>
          <a:ln>
            <a:noFill/>
          </a:ln>
        </p:spPr>
      </p:pic>
      <p:sp>
        <p:nvSpPr>
          <p:cNvPr id="177" name="Google Shape;177;p25"/>
          <p:cNvSpPr txBox="1"/>
          <p:nvPr/>
        </p:nvSpPr>
        <p:spPr>
          <a:xfrm>
            <a:off x="7791921" y="4804800"/>
            <a:ext cx="1352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latin typeface="Roboto"/>
                <a:ea typeface="Roboto"/>
                <a:cs typeface="Roboto"/>
                <a:sym typeface="Roboto"/>
              </a:rPr>
              <a:t>STORAGE</a:t>
            </a:r>
            <a:endParaRPr b="1" sz="1000">
              <a:latin typeface="Roboto"/>
              <a:ea typeface="Roboto"/>
              <a:cs typeface="Roboto"/>
              <a:sym typeface="Roboto"/>
            </a:endParaRPr>
          </a:p>
        </p:txBody>
      </p:sp>
      <p:cxnSp>
        <p:nvCxnSpPr>
          <p:cNvPr id="178" name="Google Shape;178;p25"/>
          <p:cNvCxnSpPr>
            <a:stCxn id="174" idx="2"/>
            <a:endCxn id="176" idx="0"/>
          </p:cNvCxnSpPr>
          <p:nvPr/>
        </p:nvCxnSpPr>
        <p:spPr>
          <a:xfrm flipH="1">
            <a:off x="8435271" y="2087525"/>
            <a:ext cx="32700" cy="2037900"/>
          </a:xfrm>
          <a:prstGeom prst="straightConnector1">
            <a:avLst/>
          </a:prstGeom>
          <a:noFill/>
          <a:ln cap="flat" cmpd="sng" w="76200">
            <a:solidFill>
              <a:schemeClr val="dk2"/>
            </a:solidFill>
            <a:prstDash val="dot"/>
            <a:round/>
            <a:headEnd len="med" w="med" type="none"/>
            <a:tailEnd len="med" w="med" type="none"/>
          </a:ln>
        </p:spPr>
      </p:cxnSp>
      <p:sp>
        <p:nvSpPr>
          <p:cNvPr id="179" name="Google Shape;179;p25"/>
          <p:cNvSpPr txBox="1"/>
          <p:nvPr/>
        </p:nvSpPr>
        <p:spPr>
          <a:xfrm rot="-5400000">
            <a:off x="7236913" y="2937125"/>
            <a:ext cx="20580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latin typeface="Roboto"/>
                <a:ea typeface="Roboto"/>
                <a:cs typeface="Roboto"/>
                <a:sym typeface="Roboto"/>
              </a:rPr>
              <a:t>BANDWIDTH</a:t>
            </a:r>
            <a:endParaRPr b="1" sz="1000">
              <a:latin typeface="Roboto"/>
              <a:ea typeface="Roboto"/>
              <a:cs typeface="Roboto"/>
              <a:sym typeface="Roboto"/>
            </a:endParaRPr>
          </a:p>
        </p:txBody>
      </p:sp>
      <p:pic>
        <p:nvPicPr>
          <p:cNvPr id="180" name="Google Shape;180;p25"/>
          <p:cNvPicPr preferRelativeResize="0"/>
          <p:nvPr/>
        </p:nvPicPr>
        <p:blipFill>
          <a:blip r:embed="rId5">
            <a:alphaModFix/>
          </a:blip>
          <a:stretch>
            <a:fillRect/>
          </a:stretch>
        </p:blipFill>
        <p:spPr>
          <a:xfrm>
            <a:off x="1218600" y="998900"/>
            <a:ext cx="5096550" cy="3805425"/>
          </a:xfrm>
          <a:prstGeom prst="rect">
            <a:avLst/>
          </a:prstGeom>
          <a:noFill/>
          <a:ln>
            <a:noFill/>
          </a:ln>
        </p:spPr>
      </p:pic>
      <p:pic>
        <p:nvPicPr>
          <p:cNvPr id="181" name="Google Shape;181;p25"/>
          <p:cNvPicPr preferRelativeResize="0"/>
          <p:nvPr/>
        </p:nvPicPr>
        <p:blipFill>
          <a:blip r:embed="rId6">
            <a:alphaModFix/>
          </a:blip>
          <a:stretch>
            <a:fillRect/>
          </a:stretch>
        </p:blipFill>
        <p:spPr>
          <a:xfrm>
            <a:off x="8507658" y="2838775"/>
            <a:ext cx="515541" cy="415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5" name="Shape 185"/>
        <p:cNvGrpSpPr/>
        <p:nvPr/>
      </p:nvGrpSpPr>
      <p:grpSpPr>
        <a:xfrm>
          <a:off x="0" y="0"/>
          <a:ext cx="0" cy="0"/>
          <a:chOff x="0" y="0"/>
          <a:chExt cx="0" cy="0"/>
        </a:xfrm>
      </p:grpSpPr>
      <p:sp>
        <p:nvSpPr>
          <p:cNvPr id="186" name="Google Shape;186;p26"/>
          <p:cNvSpPr txBox="1"/>
          <p:nvPr>
            <p:ph type="title"/>
          </p:nvPr>
        </p:nvSpPr>
        <p:spPr>
          <a:xfrm>
            <a:off x="311700" y="229100"/>
            <a:ext cx="7480200" cy="4155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2700"/>
              <a:t>EXAMPLE 5: Raster and Vector Analytics</a:t>
            </a:r>
            <a:endParaRPr sz="2700"/>
          </a:p>
        </p:txBody>
      </p:sp>
      <p:pic>
        <p:nvPicPr>
          <p:cNvPr id="187" name="Google Shape;187;p26"/>
          <p:cNvPicPr preferRelativeResize="0"/>
          <p:nvPr/>
        </p:nvPicPr>
        <p:blipFill>
          <a:blip r:embed="rId3">
            <a:alphaModFix/>
          </a:blip>
          <a:stretch>
            <a:fillRect/>
          </a:stretch>
        </p:blipFill>
        <p:spPr>
          <a:xfrm>
            <a:off x="8135912" y="961900"/>
            <a:ext cx="664118" cy="1125625"/>
          </a:xfrm>
          <a:prstGeom prst="rect">
            <a:avLst/>
          </a:prstGeom>
          <a:noFill/>
          <a:ln>
            <a:noFill/>
          </a:ln>
        </p:spPr>
      </p:pic>
      <p:sp>
        <p:nvSpPr>
          <p:cNvPr id="188" name="Google Shape;188;p26"/>
          <p:cNvSpPr txBox="1"/>
          <p:nvPr/>
        </p:nvSpPr>
        <p:spPr>
          <a:xfrm>
            <a:off x="7791925" y="660200"/>
            <a:ext cx="1352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latin typeface="Roboto"/>
                <a:ea typeface="Roboto"/>
                <a:cs typeface="Roboto"/>
                <a:sym typeface="Roboto"/>
              </a:rPr>
              <a:t>COMPUTE</a:t>
            </a:r>
            <a:endParaRPr b="1" sz="1000">
              <a:latin typeface="Roboto"/>
              <a:ea typeface="Roboto"/>
              <a:cs typeface="Roboto"/>
              <a:sym typeface="Roboto"/>
            </a:endParaRPr>
          </a:p>
        </p:txBody>
      </p:sp>
      <p:pic>
        <p:nvPicPr>
          <p:cNvPr id="189" name="Google Shape;189;p26"/>
          <p:cNvPicPr preferRelativeResize="0"/>
          <p:nvPr/>
        </p:nvPicPr>
        <p:blipFill>
          <a:blip r:embed="rId4">
            <a:alphaModFix/>
          </a:blip>
          <a:stretch>
            <a:fillRect/>
          </a:stretch>
        </p:blipFill>
        <p:spPr>
          <a:xfrm>
            <a:off x="8126235" y="4125284"/>
            <a:ext cx="617776" cy="712403"/>
          </a:xfrm>
          <a:prstGeom prst="rect">
            <a:avLst/>
          </a:prstGeom>
          <a:noFill/>
          <a:ln>
            <a:noFill/>
          </a:ln>
        </p:spPr>
      </p:pic>
      <p:sp>
        <p:nvSpPr>
          <p:cNvPr id="190" name="Google Shape;190;p26"/>
          <p:cNvSpPr txBox="1"/>
          <p:nvPr/>
        </p:nvSpPr>
        <p:spPr>
          <a:xfrm>
            <a:off x="7791921" y="4804800"/>
            <a:ext cx="1352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latin typeface="Roboto"/>
                <a:ea typeface="Roboto"/>
                <a:cs typeface="Roboto"/>
                <a:sym typeface="Roboto"/>
              </a:rPr>
              <a:t>STORAGE</a:t>
            </a:r>
            <a:endParaRPr b="1" sz="1000">
              <a:latin typeface="Roboto"/>
              <a:ea typeface="Roboto"/>
              <a:cs typeface="Roboto"/>
              <a:sym typeface="Roboto"/>
            </a:endParaRPr>
          </a:p>
        </p:txBody>
      </p:sp>
      <p:cxnSp>
        <p:nvCxnSpPr>
          <p:cNvPr id="191" name="Google Shape;191;p26"/>
          <p:cNvCxnSpPr>
            <a:stCxn id="187" idx="2"/>
            <a:endCxn id="189" idx="0"/>
          </p:cNvCxnSpPr>
          <p:nvPr/>
        </p:nvCxnSpPr>
        <p:spPr>
          <a:xfrm flipH="1">
            <a:off x="8435271" y="2087525"/>
            <a:ext cx="32700" cy="2037900"/>
          </a:xfrm>
          <a:prstGeom prst="straightConnector1">
            <a:avLst/>
          </a:prstGeom>
          <a:noFill/>
          <a:ln cap="flat" cmpd="sng" w="76200">
            <a:solidFill>
              <a:schemeClr val="dk2"/>
            </a:solidFill>
            <a:prstDash val="dot"/>
            <a:round/>
            <a:headEnd len="med" w="med" type="none"/>
            <a:tailEnd len="med" w="med" type="none"/>
          </a:ln>
        </p:spPr>
      </p:cxnSp>
      <p:sp>
        <p:nvSpPr>
          <p:cNvPr id="192" name="Google Shape;192;p26"/>
          <p:cNvSpPr txBox="1"/>
          <p:nvPr/>
        </p:nvSpPr>
        <p:spPr>
          <a:xfrm rot="-5400000">
            <a:off x="7236913" y="2937125"/>
            <a:ext cx="20580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latin typeface="Roboto"/>
                <a:ea typeface="Roboto"/>
                <a:cs typeface="Roboto"/>
                <a:sym typeface="Roboto"/>
              </a:rPr>
              <a:t>BANDWIDTH</a:t>
            </a:r>
            <a:endParaRPr b="1" sz="1000">
              <a:latin typeface="Roboto"/>
              <a:ea typeface="Roboto"/>
              <a:cs typeface="Roboto"/>
              <a:sym typeface="Roboto"/>
            </a:endParaRPr>
          </a:p>
        </p:txBody>
      </p:sp>
      <p:pic>
        <p:nvPicPr>
          <p:cNvPr id="193" name="Google Shape;193;p26"/>
          <p:cNvPicPr preferRelativeResize="0"/>
          <p:nvPr/>
        </p:nvPicPr>
        <p:blipFill>
          <a:blip r:embed="rId5">
            <a:alphaModFix/>
          </a:blip>
          <a:stretch>
            <a:fillRect/>
          </a:stretch>
        </p:blipFill>
        <p:spPr>
          <a:xfrm>
            <a:off x="374075" y="817625"/>
            <a:ext cx="3934259" cy="4194100"/>
          </a:xfrm>
          <a:prstGeom prst="rect">
            <a:avLst/>
          </a:prstGeom>
          <a:noFill/>
          <a:ln>
            <a:noFill/>
          </a:ln>
        </p:spPr>
      </p:pic>
      <p:pic>
        <p:nvPicPr>
          <p:cNvPr id="194" name="Google Shape;194;p26"/>
          <p:cNvPicPr preferRelativeResize="0"/>
          <p:nvPr/>
        </p:nvPicPr>
        <p:blipFill>
          <a:blip r:embed="rId6">
            <a:alphaModFix/>
          </a:blip>
          <a:stretch>
            <a:fillRect/>
          </a:stretch>
        </p:blipFill>
        <p:spPr>
          <a:xfrm>
            <a:off x="8507658" y="2838775"/>
            <a:ext cx="515541" cy="415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8" name="Shape 198"/>
        <p:cNvGrpSpPr/>
        <p:nvPr/>
      </p:nvGrpSpPr>
      <p:grpSpPr>
        <a:xfrm>
          <a:off x="0" y="0"/>
          <a:ext cx="0" cy="0"/>
          <a:chOff x="0" y="0"/>
          <a:chExt cx="0" cy="0"/>
        </a:xfrm>
      </p:grpSpPr>
      <p:sp>
        <p:nvSpPr>
          <p:cNvPr id="199" name="Google Shape;199;p27"/>
          <p:cNvSpPr txBox="1"/>
          <p:nvPr>
            <p:ph type="title"/>
          </p:nvPr>
        </p:nvSpPr>
        <p:spPr>
          <a:xfrm>
            <a:off x="311700" y="229100"/>
            <a:ext cx="7480200" cy="4155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2700"/>
              <a:t>EXAMPLE 6: Machine Learning Models</a:t>
            </a:r>
            <a:endParaRPr sz="2700"/>
          </a:p>
        </p:txBody>
      </p:sp>
      <p:pic>
        <p:nvPicPr>
          <p:cNvPr id="200" name="Google Shape;200;p27"/>
          <p:cNvPicPr preferRelativeResize="0"/>
          <p:nvPr/>
        </p:nvPicPr>
        <p:blipFill>
          <a:blip r:embed="rId3">
            <a:alphaModFix/>
          </a:blip>
          <a:stretch>
            <a:fillRect/>
          </a:stretch>
        </p:blipFill>
        <p:spPr>
          <a:xfrm>
            <a:off x="8135912" y="961900"/>
            <a:ext cx="664118" cy="1125625"/>
          </a:xfrm>
          <a:prstGeom prst="rect">
            <a:avLst/>
          </a:prstGeom>
          <a:noFill/>
          <a:ln>
            <a:noFill/>
          </a:ln>
        </p:spPr>
      </p:pic>
      <p:sp>
        <p:nvSpPr>
          <p:cNvPr id="201" name="Google Shape;201;p27"/>
          <p:cNvSpPr txBox="1"/>
          <p:nvPr/>
        </p:nvSpPr>
        <p:spPr>
          <a:xfrm>
            <a:off x="7791925" y="660200"/>
            <a:ext cx="1352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latin typeface="Roboto"/>
                <a:ea typeface="Roboto"/>
                <a:cs typeface="Roboto"/>
                <a:sym typeface="Roboto"/>
              </a:rPr>
              <a:t>COMPUTE</a:t>
            </a:r>
            <a:endParaRPr b="1" sz="1000">
              <a:latin typeface="Roboto"/>
              <a:ea typeface="Roboto"/>
              <a:cs typeface="Roboto"/>
              <a:sym typeface="Roboto"/>
            </a:endParaRPr>
          </a:p>
        </p:txBody>
      </p:sp>
      <p:pic>
        <p:nvPicPr>
          <p:cNvPr id="202" name="Google Shape;202;p27"/>
          <p:cNvPicPr preferRelativeResize="0"/>
          <p:nvPr/>
        </p:nvPicPr>
        <p:blipFill>
          <a:blip r:embed="rId4">
            <a:alphaModFix/>
          </a:blip>
          <a:stretch>
            <a:fillRect/>
          </a:stretch>
        </p:blipFill>
        <p:spPr>
          <a:xfrm>
            <a:off x="8126235" y="4125284"/>
            <a:ext cx="617776" cy="712403"/>
          </a:xfrm>
          <a:prstGeom prst="rect">
            <a:avLst/>
          </a:prstGeom>
          <a:noFill/>
          <a:ln>
            <a:noFill/>
          </a:ln>
        </p:spPr>
      </p:pic>
      <p:sp>
        <p:nvSpPr>
          <p:cNvPr id="203" name="Google Shape;203;p27"/>
          <p:cNvSpPr txBox="1"/>
          <p:nvPr/>
        </p:nvSpPr>
        <p:spPr>
          <a:xfrm>
            <a:off x="7791921" y="4804800"/>
            <a:ext cx="1352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latin typeface="Roboto"/>
                <a:ea typeface="Roboto"/>
                <a:cs typeface="Roboto"/>
                <a:sym typeface="Roboto"/>
              </a:rPr>
              <a:t>STORAGE</a:t>
            </a:r>
            <a:endParaRPr b="1" sz="1000">
              <a:latin typeface="Roboto"/>
              <a:ea typeface="Roboto"/>
              <a:cs typeface="Roboto"/>
              <a:sym typeface="Roboto"/>
            </a:endParaRPr>
          </a:p>
        </p:txBody>
      </p:sp>
      <p:cxnSp>
        <p:nvCxnSpPr>
          <p:cNvPr id="204" name="Google Shape;204;p27"/>
          <p:cNvCxnSpPr>
            <a:stCxn id="200" idx="2"/>
            <a:endCxn id="202" idx="0"/>
          </p:cNvCxnSpPr>
          <p:nvPr/>
        </p:nvCxnSpPr>
        <p:spPr>
          <a:xfrm flipH="1">
            <a:off x="8435271" y="2087525"/>
            <a:ext cx="32700" cy="2037900"/>
          </a:xfrm>
          <a:prstGeom prst="straightConnector1">
            <a:avLst/>
          </a:prstGeom>
          <a:noFill/>
          <a:ln cap="flat" cmpd="sng" w="76200">
            <a:solidFill>
              <a:schemeClr val="dk2"/>
            </a:solidFill>
            <a:prstDash val="dot"/>
            <a:round/>
            <a:headEnd len="med" w="med" type="none"/>
            <a:tailEnd len="med" w="med" type="none"/>
          </a:ln>
        </p:spPr>
      </p:cxnSp>
      <p:sp>
        <p:nvSpPr>
          <p:cNvPr id="205" name="Google Shape;205;p27"/>
          <p:cNvSpPr txBox="1"/>
          <p:nvPr/>
        </p:nvSpPr>
        <p:spPr>
          <a:xfrm rot="-5400000">
            <a:off x="7236913" y="2937125"/>
            <a:ext cx="20580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latin typeface="Roboto"/>
                <a:ea typeface="Roboto"/>
                <a:cs typeface="Roboto"/>
                <a:sym typeface="Roboto"/>
              </a:rPr>
              <a:t>BANDWIDTH</a:t>
            </a:r>
            <a:endParaRPr b="1" sz="1000">
              <a:latin typeface="Roboto"/>
              <a:ea typeface="Roboto"/>
              <a:cs typeface="Roboto"/>
              <a:sym typeface="Roboto"/>
            </a:endParaRPr>
          </a:p>
        </p:txBody>
      </p:sp>
      <p:pic>
        <p:nvPicPr>
          <p:cNvPr id="206" name="Google Shape;206;p27"/>
          <p:cNvPicPr preferRelativeResize="0"/>
          <p:nvPr/>
        </p:nvPicPr>
        <p:blipFill>
          <a:blip r:embed="rId5">
            <a:alphaModFix/>
          </a:blip>
          <a:stretch>
            <a:fillRect/>
          </a:stretch>
        </p:blipFill>
        <p:spPr>
          <a:xfrm>
            <a:off x="253350" y="1187150"/>
            <a:ext cx="7546260" cy="3429376"/>
          </a:xfrm>
          <a:prstGeom prst="rect">
            <a:avLst/>
          </a:prstGeom>
          <a:noFill/>
          <a:ln>
            <a:noFill/>
          </a:ln>
        </p:spPr>
      </p:pic>
      <p:sp>
        <p:nvSpPr>
          <p:cNvPr id="207" name="Google Shape;207;p27"/>
          <p:cNvSpPr/>
          <p:nvPr/>
        </p:nvSpPr>
        <p:spPr>
          <a:xfrm>
            <a:off x="6745042" y="2190765"/>
            <a:ext cx="1105200" cy="1171500"/>
          </a:xfrm>
          <a:prstGeom prst="rect">
            <a:avLst/>
          </a:prstGeom>
          <a:noFill/>
          <a:ln cap="flat" cmpd="sng" w="38100">
            <a:solidFill>
              <a:srgbClr val="DB4437"/>
            </a:solidFill>
            <a:prstDash val="solid"/>
            <a:round/>
            <a:headEnd len="sm" w="sm" type="none"/>
            <a:tailEnd len="sm" w="sm" type="none"/>
          </a:ln>
        </p:spPr>
        <p:txBody>
          <a:bodyPr anchorCtr="0" anchor="ctr" bIns="34275" lIns="34275" spcFirstLastPara="1" rIns="34275" wrap="square" tIns="34275">
            <a:noAutofit/>
          </a:bodyPr>
          <a:lstStyle/>
          <a:p>
            <a:pPr indent="0" lvl="0" marL="0" rtl="0" algn="l">
              <a:spcBef>
                <a:spcPts val="0"/>
              </a:spcBef>
              <a:spcAft>
                <a:spcPts val="0"/>
              </a:spcAft>
              <a:buNone/>
            </a:pPr>
            <a:r>
              <a:t/>
            </a:r>
            <a:endParaRPr/>
          </a:p>
        </p:txBody>
      </p:sp>
      <p:pic>
        <p:nvPicPr>
          <p:cNvPr id="208" name="Google Shape;208;p27"/>
          <p:cNvPicPr preferRelativeResize="0"/>
          <p:nvPr/>
        </p:nvPicPr>
        <p:blipFill>
          <a:blip r:embed="rId6">
            <a:alphaModFix/>
          </a:blip>
          <a:stretch>
            <a:fillRect/>
          </a:stretch>
        </p:blipFill>
        <p:spPr>
          <a:xfrm>
            <a:off x="8507658" y="2838775"/>
            <a:ext cx="515541" cy="415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2" name="Shape 212"/>
        <p:cNvGrpSpPr/>
        <p:nvPr/>
      </p:nvGrpSpPr>
      <p:grpSpPr>
        <a:xfrm>
          <a:off x="0" y="0"/>
          <a:ext cx="0" cy="0"/>
          <a:chOff x="0" y="0"/>
          <a:chExt cx="0" cy="0"/>
        </a:xfrm>
      </p:grpSpPr>
      <p:sp>
        <p:nvSpPr>
          <p:cNvPr id="213" name="Google Shape;213;p28"/>
          <p:cNvSpPr txBox="1"/>
          <p:nvPr>
            <p:ph type="title"/>
          </p:nvPr>
        </p:nvSpPr>
        <p:spPr>
          <a:xfrm>
            <a:off x="311700" y="229100"/>
            <a:ext cx="7480200" cy="4155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2700"/>
              <a:t>EXAMPLE 7: High Compute Analytics</a:t>
            </a:r>
            <a:endParaRPr sz="2700"/>
          </a:p>
        </p:txBody>
      </p:sp>
      <p:pic>
        <p:nvPicPr>
          <p:cNvPr id="214" name="Google Shape;214;p28"/>
          <p:cNvPicPr preferRelativeResize="0"/>
          <p:nvPr/>
        </p:nvPicPr>
        <p:blipFill>
          <a:blip r:embed="rId3">
            <a:alphaModFix/>
          </a:blip>
          <a:stretch>
            <a:fillRect/>
          </a:stretch>
        </p:blipFill>
        <p:spPr>
          <a:xfrm>
            <a:off x="8135912" y="961900"/>
            <a:ext cx="664118" cy="1125625"/>
          </a:xfrm>
          <a:prstGeom prst="rect">
            <a:avLst/>
          </a:prstGeom>
          <a:noFill/>
          <a:ln>
            <a:noFill/>
          </a:ln>
        </p:spPr>
      </p:pic>
      <p:sp>
        <p:nvSpPr>
          <p:cNvPr id="215" name="Google Shape;215;p28"/>
          <p:cNvSpPr txBox="1"/>
          <p:nvPr/>
        </p:nvSpPr>
        <p:spPr>
          <a:xfrm>
            <a:off x="7791925" y="660200"/>
            <a:ext cx="1352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latin typeface="Roboto"/>
                <a:ea typeface="Roboto"/>
                <a:cs typeface="Roboto"/>
                <a:sym typeface="Roboto"/>
              </a:rPr>
              <a:t>COMPUTE</a:t>
            </a:r>
            <a:endParaRPr b="1" sz="1000">
              <a:latin typeface="Roboto"/>
              <a:ea typeface="Roboto"/>
              <a:cs typeface="Roboto"/>
              <a:sym typeface="Roboto"/>
            </a:endParaRPr>
          </a:p>
        </p:txBody>
      </p:sp>
      <p:pic>
        <p:nvPicPr>
          <p:cNvPr id="216" name="Google Shape;216;p28"/>
          <p:cNvPicPr preferRelativeResize="0"/>
          <p:nvPr/>
        </p:nvPicPr>
        <p:blipFill>
          <a:blip r:embed="rId4">
            <a:alphaModFix/>
          </a:blip>
          <a:stretch>
            <a:fillRect/>
          </a:stretch>
        </p:blipFill>
        <p:spPr>
          <a:xfrm>
            <a:off x="8126235" y="4125284"/>
            <a:ext cx="617776" cy="712403"/>
          </a:xfrm>
          <a:prstGeom prst="rect">
            <a:avLst/>
          </a:prstGeom>
          <a:noFill/>
          <a:ln>
            <a:noFill/>
          </a:ln>
        </p:spPr>
      </p:pic>
      <p:sp>
        <p:nvSpPr>
          <p:cNvPr id="217" name="Google Shape;217;p28"/>
          <p:cNvSpPr txBox="1"/>
          <p:nvPr/>
        </p:nvSpPr>
        <p:spPr>
          <a:xfrm>
            <a:off x="7791921" y="4804800"/>
            <a:ext cx="1352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latin typeface="Roboto"/>
                <a:ea typeface="Roboto"/>
                <a:cs typeface="Roboto"/>
                <a:sym typeface="Roboto"/>
              </a:rPr>
              <a:t>STORAGE</a:t>
            </a:r>
            <a:endParaRPr b="1" sz="1000">
              <a:latin typeface="Roboto"/>
              <a:ea typeface="Roboto"/>
              <a:cs typeface="Roboto"/>
              <a:sym typeface="Roboto"/>
            </a:endParaRPr>
          </a:p>
        </p:txBody>
      </p:sp>
      <p:cxnSp>
        <p:nvCxnSpPr>
          <p:cNvPr id="218" name="Google Shape;218;p28"/>
          <p:cNvCxnSpPr>
            <a:stCxn id="214" idx="2"/>
            <a:endCxn id="216" idx="0"/>
          </p:cNvCxnSpPr>
          <p:nvPr/>
        </p:nvCxnSpPr>
        <p:spPr>
          <a:xfrm flipH="1">
            <a:off x="8435271" y="2087525"/>
            <a:ext cx="32700" cy="2037900"/>
          </a:xfrm>
          <a:prstGeom prst="straightConnector1">
            <a:avLst/>
          </a:prstGeom>
          <a:noFill/>
          <a:ln cap="flat" cmpd="sng" w="76200">
            <a:solidFill>
              <a:schemeClr val="dk2"/>
            </a:solidFill>
            <a:prstDash val="dot"/>
            <a:round/>
            <a:headEnd len="med" w="med" type="none"/>
            <a:tailEnd len="med" w="med" type="none"/>
          </a:ln>
        </p:spPr>
      </p:cxnSp>
      <p:sp>
        <p:nvSpPr>
          <p:cNvPr id="219" name="Google Shape;219;p28"/>
          <p:cNvSpPr txBox="1"/>
          <p:nvPr/>
        </p:nvSpPr>
        <p:spPr>
          <a:xfrm rot="-5400000">
            <a:off x="7236913" y="2937125"/>
            <a:ext cx="20580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latin typeface="Roboto"/>
                <a:ea typeface="Roboto"/>
                <a:cs typeface="Roboto"/>
                <a:sym typeface="Roboto"/>
              </a:rPr>
              <a:t>BANDWIDTH</a:t>
            </a:r>
            <a:endParaRPr b="1" sz="1000">
              <a:latin typeface="Roboto"/>
              <a:ea typeface="Roboto"/>
              <a:cs typeface="Roboto"/>
              <a:sym typeface="Roboto"/>
            </a:endParaRPr>
          </a:p>
        </p:txBody>
      </p:sp>
      <p:pic>
        <p:nvPicPr>
          <p:cNvPr id="220" name="Google Shape;220;p28"/>
          <p:cNvPicPr preferRelativeResize="0"/>
          <p:nvPr/>
        </p:nvPicPr>
        <p:blipFill rotWithShape="1">
          <a:blip r:embed="rId5">
            <a:alphaModFix/>
          </a:blip>
          <a:srcRect b="0" l="8224" r="7252" t="0"/>
          <a:stretch/>
        </p:blipFill>
        <p:spPr>
          <a:xfrm>
            <a:off x="787525" y="797000"/>
            <a:ext cx="6521650" cy="4346500"/>
          </a:xfrm>
          <a:prstGeom prst="rect">
            <a:avLst/>
          </a:prstGeom>
          <a:noFill/>
          <a:ln>
            <a:noFill/>
          </a:ln>
        </p:spPr>
      </p:pic>
      <p:pic>
        <p:nvPicPr>
          <p:cNvPr id="221" name="Google Shape;221;p28"/>
          <p:cNvPicPr preferRelativeResize="0"/>
          <p:nvPr/>
        </p:nvPicPr>
        <p:blipFill>
          <a:blip r:embed="rId6">
            <a:alphaModFix/>
          </a:blip>
          <a:stretch>
            <a:fillRect/>
          </a:stretch>
        </p:blipFill>
        <p:spPr>
          <a:xfrm>
            <a:off x="8507658" y="2838775"/>
            <a:ext cx="515541" cy="415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29"/>
          <p:cNvSpPr/>
          <p:nvPr/>
        </p:nvSpPr>
        <p:spPr>
          <a:xfrm>
            <a:off x="7874625" y="4521075"/>
            <a:ext cx="720600" cy="336300"/>
          </a:xfrm>
          <a:prstGeom prst="rect">
            <a:avLst/>
          </a:prstGeom>
          <a:noFill/>
          <a:ln cap="flat" cmpd="sng" w="9525">
            <a:solidFill>
              <a:schemeClr val="accent1"/>
            </a:solidFill>
            <a:prstDash val="solid"/>
            <a:round/>
            <a:headEnd len="sm" w="sm" type="none"/>
            <a:tailEnd len="sm" w="sm" type="none"/>
          </a:ln>
        </p:spPr>
        <p:txBody>
          <a:bodyPr anchorCtr="0" anchor="ctr" bIns="0" lIns="91425" spcFirstLastPara="1" rIns="91425" wrap="square" tIns="164575">
            <a:noAutofit/>
          </a:bodyPr>
          <a:lstStyle/>
          <a:p>
            <a:pPr indent="0" lvl="0" marL="0" rtl="0" algn="ctr">
              <a:spcBef>
                <a:spcPts val="0"/>
              </a:spcBef>
              <a:spcAft>
                <a:spcPts val="0"/>
              </a:spcAft>
              <a:buNone/>
            </a:pPr>
            <a:r>
              <a:rPr lang="en" sz="900">
                <a:solidFill>
                  <a:schemeClr val="lt1"/>
                </a:solidFill>
                <a:latin typeface="Montserrat"/>
                <a:ea typeface="Montserrat"/>
                <a:cs typeface="Montserrat"/>
                <a:sym typeface="Montserrat"/>
              </a:rPr>
              <a:t>11.04..22</a:t>
            </a:r>
            <a:endParaRPr sz="900">
              <a:solidFill>
                <a:schemeClr val="lt1"/>
              </a:solidFill>
              <a:latin typeface="Montserrat"/>
              <a:ea typeface="Montserrat"/>
              <a:cs typeface="Montserrat"/>
              <a:sym typeface="Montserrat"/>
            </a:endParaRPr>
          </a:p>
          <a:p>
            <a:pPr indent="9144" lvl="0" marL="0" rtl="0" algn="ctr">
              <a:spcBef>
                <a:spcPts val="0"/>
              </a:spcBef>
              <a:spcAft>
                <a:spcPts val="0"/>
              </a:spcAft>
              <a:buNone/>
            </a:pPr>
            <a:r>
              <a:t/>
            </a:r>
            <a:endParaRPr sz="1000">
              <a:solidFill>
                <a:schemeClr val="accent5"/>
              </a:solidFill>
            </a:endParaRPr>
          </a:p>
        </p:txBody>
      </p:sp>
      <p:sp>
        <p:nvSpPr>
          <p:cNvPr id="227" name="Google Shape;227;p29"/>
          <p:cNvSpPr txBox="1"/>
          <p:nvPr>
            <p:ph idx="4294967295" type="body"/>
          </p:nvPr>
        </p:nvSpPr>
        <p:spPr>
          <a:xfrm>
            <a:off x="0" y="439050"/>
            <a:ext cx="9144000" cy="42654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t/>
            </a:r>
            <a:endParaRPr sz="1917">
              <a:solidFill>
                <a:schemeClr val="lt1"/>
              </a:solidFill>
              <a:latin typeface="Roboto Light"/>
              <a:ea typeface="Roboto Light"/>
              <a:cs typeface="Roboto Light"/>
              <a:sym typeface="Roboto Light"/>
            </a:endParaRPr>
          </a:p>
          <a:p>
            <a:pPr indent="0" lvl="0" marL="457200" rtl="0" algn="l">
              <a:spcBef>
                <a:spcPts val="1200"/>
              </a:spcBef>
              <a:spcAft>
                <a:spcPts val="0"/>
              </a:spcAft>
              <a:buNone/>
            </a:pPr>
            <a:r>
              <a:t/>
            </a:r>
            <a:endParaRPr sz="2400">
              <a:solidFill>
                <a:schemeClr val="lt1"/>
              </a:solidFill>
              <a:latin typeface="Roboto Light"/>
              <a:ea typeface="Roboto Light"/>
              <a:cs typeface="Roboto Light"/>
              <a:sym typeface="Roboto Light"/>
            </a:endParaRPr>
          </a:p>
          <a:p>
            <a:pPr indent="0" lvl="0" marL="457200" rtl="0" algn="ctr">
              <a:spcBef>
                <a:spcPts val="1200"/>
              </a:spcBef>
              <a:spcAft>
                <a:spcPts val="0"/>
              </a:spcAft>
              <a:buNone/>
            </a:pPr>
            <a:r>
              <a:rPr b="1" lang="en" sz="2400">
                <a:solidFill>
                  <a:schemeClr val="lt1"/>
                </a:solidFill>
              </a:rPr>
              <a:t>O</a:t>
            </a:r>
            <a:r>
              <a:rPr b="1" lang="en" sz="2400">
                <a:solidFill>
                  <a:schemeClr val="lt1"/>
                </a:solidFill>
              </a:rPr>
              <a:t>PTIONS</a:t>
            </a:r>
            <a:endParaRPr b="1" sz="2400">
              <a:solidFill>
                <a:schemeClr val="lt1"/>
              </a:solidFill>
            </a:endParaRPr>
          </a:p>
          <a:p>
            <a:pPr indent="0" lvl="0" marL="457200" rtl="0" algn="ctr">
              <a:spcBef>
                <a:spcPts val="1200"/>
              </a:spcBef>
              <a:spcAft>
                <a:spcPts val="0"/>
              </a:spcAft>
              <a:buNone/>
            </a:pPr>
            <a:r>
              <a:rPr lang="en" sz="2400">
                <a:solidFill>
                  <a:schemeClr val="lt1"/>
                </a:solidFill>
                <a:latin typeface="Roboto Light"/>
                <a:ea typeface="Roboto Light"/>
                <a:cs typeface="Roboto Light"/>
                <a:sym typeface="Roboto Light"/>
              </a:rPr>
              <a:t>Compare and contrast the big three cloud providers and on-premises computing solutions.</a:t>
            </a:r>
            <a:endParaRPr sz="2400">
              <a:solidFill>
                <a:schemeClr val="lt1"/>
              </a:solidFill>
              <a:latin typeface="Roboto Light"/>
              <a:ea typeface="Roboto Light"/>
              <a:cs typeface="Roboto Light"/>
              <a:sym typeface="Roboto Light"/>
            </a:endParaRPr>
          </a:p>
          <a:p>
            <a:pPr indent="0" lvl="0" marL="457200" rtl="0" algn="ctr">
              <a:spcBef>
                <a:spcPts val="1200"/>
              </a:spcBef>
              <a:spcAft>
                <a:spcPts val="0"/>
              </a:spcAft>
              <a:buNone/>
            </a:pPr>
            <a:r>
              <a:t/>
            </a:r>
            <a:endParaRPr sz="2400">
              <a:solidFill>
                <a:schemeClr val="lt1"/>
              </a:solidFill>
              <a:latin typeface="Roboto Light"/>
              <a:ea typeface="Roboto Light"/>
              <a:cs typeface="Roboto Light"/>
              <a:sym typeface="Roboto Light"/>
            </a:endParaRPr>
          </a:p>
          <a:p>
            <a:pPr indent="0" lvl="0" marL="0" rtl="0" algn="l">
              <a:spcBef>
                <a:spcPts val="1200"/>
              </a:spcBef>
              <a:spcAft>
                <a:spcPts val="1200"/>
              </a:spcAft>
              <a:buNone/>
            </a:pPr>
            <a:r>
              <a:t/>
            </a:r>
            <a:endParaRPr sz="2400">
              <a:solidFill>
                <a:schemeClr val="lt1"/>
              </a:solidFill>
              <a:latin typeface="Roboto Light"/>
              <a:ea typeface="Roboto Light"/>
              <a:cs typeface="Roboto Light"/>
              <a:sym typeface="Roboto 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31" name="Shape 231"/>
        <p:cNvGrpSpPr/>
        <p:nvPr/>
      </p:nvGrpSpPr>
      <p:grpSpPr>
        <a:xfrm>
          <a:off x="0" y="0"/>
          <a:ext cx="0" cy="0"/>
          <a:chOff x="0" y="0"/>
          <a:chExt cx="0" cy="0"/>
        </a:xfrm>
      </p:grpSpPr>
      <p:sp>
        <p:nvSpPr>
          <p:cNvPr id="232" name="Google Shape;232;p30"/>
          <p:cNvSpPr txBox="1"/>
          <p:nvPr>
            <p:ph type="title"/>
          </p:nvPr>
        </p:nvSpPr>
        <p:spPr>
          <a:xfrm>
            <a:off x="311700" y="229100"/>
            <a:ext cx="6050400" cy="4311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BASIC INFRASTRUCTURE</a:t>
            </a:r>
            <a:endParaRPr sz="2200"/>
          </a:p>
        </p:txBody>
      </p:sp>
      <p:pic>
        <p:nvPicPr>
          <p:cNvPr id="233" name="Google Shape;233;p30"/>
          <p:cNvPicPr preferRelativeResize="0"/>
          <p:nvPr/>
        </p:nvPicPr>
        <p:blipFill>
          <a:blip r:embed="rId3">
            <a:alphaModFix/>
          </a:blip>
          <a:stretch>
            <a:fillRect/>
          </a:stretch>
        </p:blipFill>
        <p:spPr>
          <a:xfrm>
            <a:off x="199275" y="847750"/>
            <a:ext cx="3811235" cy="4178499"/>
          </a:xfrm>
          <a:prstGeom prst="rect">
            <a:avLst/>
          </a:prstGeom>
          <a:noFill/>
          <a:ln>
            <a:noFill/>
          </a:ln>
        </p:spPr>
      </p:pic>
      <p:sp>
        <p:nvSpPr>
          <p:cNvPr id="234" name="Google Shape;234;p30"/>
          <p:cNvSpPr txBox="1"/>
          <p:nvPr/>
        </p:nvSpPr>
        <p:spPr>
          <a:xfrm>
            <a:off x="4572000" y="847750"/>
            <a:ext cx="3828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latin typeface="Roboto"/>
                <a:ea typeface="Roboto"/>
                <a:cs typeface="Roboto"/>
                <a:sym typeface="Roboto"/>
              </a:rPr>
              <a:t>Cloud Delivery</a:t>
            </a:r>
            <a:endParaRPr b="1" sz="2400">
              <a:latin typeface="Roboto"/>
              <a:ea typeface="Roboto"/>
              <a:cs typeface="Roboto"/>
              <a:sym typeface="Roboto"/>
            </a:endParaRPr>
          </a:p>
        </p:txBody>
      </p:sp>
      <p:sp>
        <p:nvSpPr>
          <p:cNvPr id="235" name="Google Shape;235;p30"/>
          <p:cNvSpPr txBox="1"/>
          <p:nvPr/>
        </p:nvSpPr>
        <p:spPr>
          <a:xfrm>
            <a:off x="4930800" y="1401850"/>
            <a:ext cx="40971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The Software as a Service (SaaS)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Platform as a Service (PaaS)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Infrastructure as a Service (IaaS)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39" name="Shape 239"/>
        <p:cNvGrpSpPr/>
        <p:nvPr/>
      </p:nvGrpSpPr>
      <p:grpSpPr>
        <a:xfrm>
          <a:off x="0" y="0"/>
          <a:ext cx="0" cy="0"/>
          <a:chOff x="0" y="0"/>
          <a:chExt cx="0" cy="0"/>
        </a:xfrm>
      </p:grpSpPr>
      <p:sp>
        <p:nvSpPr>
          <p:cNvPr id="240" name="Google Shape;240;p31"/>
          <p:cNvSpPr txBox="1"/>
          <p:nvPr>
            <p:ph type="title"/>
          </p:nvPr>
        </p:nvSpPr>
        <p:spPr>
          <a:xfrm>
            <a:off x="311700" y="229100"/>
            <a:ext cx="4012200" cy="4311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Cloud Computing</a:t>
            </a:r>
            <a:endParaRPr/>
          </a:p>
        </p:txBody>
      </p:sp>
      <p:sp>
        <p:nvSpPr>
          <p:cNvPr id="241" name="Google Shape;241;p31"/>
          <p:cNvSpPr txBox="1"/>
          <p:nvPr>
            <p:ph idx="2" type="subTitle"/>
          </p:nvPr>
        </p:nvSpPr>
        <p:spPr>
          <a:xfrm>
            <a:off x="311700" y="760550"/>
            <a:ext cx="8520600" cy="5850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1900"/>
              <a:t>Where a third-party service provider makes computing resources available for consumption on an as-needed basis.</a:t>
            </a:r>
            <a:endParaRPr sz="1900"/>
          </a:p>
        </p:txBody>
      </p:sp>
      <p:pic>
        <p:nvPicPr>
          <p:cNvPr id="242" name="Google Shape;242;p31"/>
          <p:cNvPicPr preferRelativeResize="0"/>
          <p:nvPr/>
        </p:nvPicPr>
        <p:blipFill>
          <a:blip r:embed="rId3">
            <a:alphaModFix/>
          </a:blip>
          <a:stretch>
            <a:fillRect/>
          </a:stretch>
        </p:blipFill>
        <p:spPr>
          <a:xfrm>
            <a:off x="5040700" y="1756750"/>
            <a:ext cx="2809875" cy="2238375"/>
          </a:xfrm>
          <a:prstGeom prst="rect">
            <a:avLst/>
          </a:prstGeom>
          <a:noFill/>
          <a:ln>
            <a:noFill/>
          </a:ln>
        </p:spPr>
      </p:pic>
      <p:pic>
        <p:nvPicPr>
          <p:cNvPr id="243" name="Google Shape;243;p31"/>
          <p:cNvPicPr preferRelativeResize="0"/>
          <p:nvPr/>
        </p:nvPicPr>
        <p:blipFill>
          <a:blip r:embed="rId4">
            <a:alphaModFix/>
          </a:blip>
          <a:stretch>
            <a:fillRect/>
          </a:stretch>
        </p:blipFill>
        <p:spPr>
          <a:xfrm>
            <a:off x="439950" y="1574625"/>
            <a:ext cx="3286125" cy="32289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47" name="Shape 247"/>
        <p:cNvGrpSpPr/>
        <p:nvPr/>
      </p:nvGrpSpPr>
      <p:grpSpPr>
        <a:xfrm>
          <a:off x="0" y="0"/>
          <a:ext cx="0" cy="0"/>
          <a:chOff x="0" y="0"/>
          <a:chExt cx="0" cy="0"/>
        </a:xfrm>
      </p:grpSpPr>
      <p:sp>
        <p:nvSpPr>
          <p:cNvPr id="248" name="Google Shape;248;p32"/>
          <p:cNvSpPr txBox="1"/>
          <p:nvPr>
            <p:ph type="title"/>
          </p:nvPr>
        </p:nvSpPr>
        <p:spPr>
          <a:xfrm>
            <a:off x="311700" y="243900"/>
            <a:ext cx="4012200" cy="4311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On-Premises</a:t>
            </a:r>
            <a:endParaRPr/>
          </a:p>
        </p:txBody>
      </p:sp>
      <p:sp>
        <p:nvSpPr>
          <p:cNvPr id="249" name="Google Shape;249;p32"/>
          <p:cNvSpPr txBox="1"/>
          <p:nvPr>
            <p:ph idx="2" type="subTitle"/>
          </p:nvPr>
        </p:nvSpPr>
        <p:spPr>
          <a:xfrm>
            <a:off x="311700" y="760550"/>
            <a:ext cx="8520600" cy="5850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1900"/>
              <a:t>"On-prem" refers to software that runs on hardware that’s physically located on the premises or in a data center.</a:t>
            </a:r>
            <a:endParaRPr sz="1900"/>
          </a:p>
        </p:txBody>
      </p:sp>
      <p:pic>
        <p:nvPicPr>
          <p:cNvPr id="250" name="Google Shape;250;p32"/>
          <p:cNvPicPr preferRelativeResize="0"/>
          <p:nvPr/>
        </p:nvPicPr>
        <p:blipFill>
          <a:blip r:embed="rId3">
            <a:alphaModFix/>
          </a:blip>
          <a:stretch>
            <a:fillRect/>
          </a:stretch>
        </p:blipFill>
        <p:spPr>
          <a:xfrm>
            <a:off x="5062375" y="1833400"/>
            <a:ext cx="2562225" cy="2286000"/>
          </a:xfrm>
          <a:prstGeom prst="rect">
            <a:avLst/>
          </a:prstGeom>
          <a:noFill/>
          <a:ln>
            <a:noFill/>
          </a:ln>
        </p:spPr>
      </p:pic>
      <p:pic>
        <p:nvPicPr>
          <p:cNvPr id="251" name="Google Shape;251;p32"/>
          <p:cNvPicPr preferRelativeResize="0"/>
          <p:nvPr/>
        </p:nvPicPr>
        <p:blipFill>
          <a:blip r:embed="rId4">
            <a:alphaModFix/>
          </a:blip>
          <a:stretch>
            <a:fillRect/>
          </a:stretch>
        </p:blipFill>
        <p:spPr>
          <a:xfrm>
            <a:off x="455475" y="1612975"/>
            <a:ext cx="3276600" cy="30956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5"/>
          <p:cNvSpPr txBox="1"/>
          <p:nvPr>
            <p:ph type="title"/>
          </p:nvPr>
        </p:nvSpPr>
        <p:spPr>
          <a:xfrm>
            <a:off x="311700" y="229100"/>
            <a:ext cx="6824700" cy="4311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Who Am I? For today I am just David</a:t>
            </a:r>
            <a:endParaRPr/>
          </a:p>
        </p:txBody>
      </p:sp>
      <p:pic>
        <p:nvPicPr>
          <p:cNvPr id="73" name="Google Shape;73;p15"/>
          <p:cNvPicPr preferRelativeResize="0"/>
          <p:nvPr/>
        </p:nvPicPr>
        <p:blipFill>
          <a:blip r:embed="rId3">
            <a:alphaModFix/>
          </a:blip>
          <a:stretch>
            <a:fillRect/>
          </a:stretch>
        </p:blipFill>
        <p:spPr>
          <a:xfrm>
            <a:off x="152400" y="812600"/>
            <a:ext cx="4267200" cy="3942893"/>
          </a:xfrm>
          <a:prstGeom prst="rect">
            <a:avLst/>
          </a:prstGeom>
          <a:noFill/>
          <a:ln>
            <a:noFill/>
          </a:ln>
        </p:spPr>
      </p:pic>
      <p:sp>
        <p:nvSpPr>
          <p:cNvPr id="74" name="Google Shape;74;p15"/>
          <p:cNvSpPr txBox="1"/>
          <p:nvPr/>
        </p:nvSpPr>
        <p:spPr>
          <a:xfrm>
            <a:off x="4572000" y="604425"/>
            <a:ext cx="4599900" cy="13854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1700">
                <a:solidFill>
                  <a:schemeClr val="dk1"/>
                </a:solidFill>
                <a:latin typeface="Roboto"/>
                <a:ea typeface="Roboto"/>
                <a:cs typeface="Roboto"/>
                <a:sym typeface="Roboto"/>
              </a:rPr>
              <a:t>Position</a:t>
            </a:r>
            <a:endParaRPr b="1" sz="1700">
              <a:solidFill>
                <a:schemeClr val="dk1"/>
              </a:solidFill>
              <a:latin typeface="Roboto"/>
              <a:ea typeface="Roboto"/>
              <a:cs typeface="Roboto"/>
              <a:sym typeface="Roboto"/>
            </a:endParaRPr>
          </a:p>
          <a:p>
            <a:pPr indent="-336550" lvl="0" marL="457200" rtl="0" algn="l">
              <a:lnSpc>
                <a:spcPct val="100000"/>
              </a:lnSpc>
              <a:spcBef>
                <a:spcPts val="1200"/>
              </a:spcBef>
              <a:spcAft>
                <a:spcPts val="0"/>
              </a:spcAft>
              <a:buClr>
                <a:schemeClr val="dk1"/>
              </a:buClr>
              <a:buSzPts val="1700"/>
              <a:buFont typeface="Roboto Light"/>
              <a:buChar char="●"/>
            </a:pPr>
            <a:r>
              <a:rPr lang="en" sz="1700">
                <a:solidFill>
                  <a:schemeClr val="dk1"/>
                </a:solidFill>
                <a:latin typeface="Roboto Light"/>
                <a:ea typeface="Roboto Light"/>
                <a:cs typeface="Roboto Light"/>
                <a:sym typeface="Roboto Light"/>
              </a:rPr>
              <a:t>Professor, University of San Francisco</a:t>
            </a:r>
            <a:endParaRPr sz="1700">
              <a:solidFill>
                <a:schemeClr val="dk1"/>
              </a:solidFill>
              <a:latin typeface="Roboto Light"/>
              <a:ea typeface="Roboto Light"/>
              <a:cs typeface="Roboto Light"/>
              <a:sym typeface="Roboto Light"/>
            </a:endParaRPr>
          </a:p>
          <a:p>
            <a:pPr indent="-336550" lvl="0" marL="457200" rtl="0" algn="l">
              <a:lnSpc>
                <a:spcPct val="100000"/>
              </a:lnSpc>
              <a:spcBef>
                <a:spcPts val="0"/>
              </a:spcBef>
              <a:spcAft>
                <a:spcPts val="0"/>
              </a:spcAft>
              <a:buClr>
                <a:schemeClr val="dk1"/>
              </a:buClr>
              <a:buSzPts val="1700"/>
              <a:buFont typeface="Roboto Light"/>
              <a:buChar char="●"/>
            </a:pPr>
            <a:r>
              <a:rPr lang="en" sz="1700">
                <a:solidFill>
                  <a:schemeClr val="dk1"/>
                </a:solidFill>
                <a:latin typeface="Roboto Light"/>
                <a:ea typeface="Roboto Light"/>
                <a:cs typeface="Roboto Light"/>
                <a:sym typeface="Roboto Light"/>
              </a:rPr>
              <a:t>Director, USF Geospatial Analysis Lab</a:t>
            </a:r>
            <a:endParaRPr sz="1700">
              <a:solidFill>
                <a:schemeClr val="dk1"/>
              </a:solidFill>
              <a:latin typeface="Roboto Light"/>
              <a:ea typeface="Roboto Light"/>
              <a:cs typeface="Roboto Light"/>
              <a:sym typeface="Roboto Light"/>
            </a:endParaRPr>
          </a:p>
          <a:p>
            <a:pPr indent="-336550" lvl="0" marL="457200" rtl="0" algn="l">
              <a:lnSpc>
                <a:spcPct val="100000"/>
              </a:lnSpc>
              <a:spcBef>
                <a:spcPts val="0"/>
              </a:spcBef>
              <a:spcAft>
                <a:spcPts val="0"/>
              </a:spcAft>
              <a:buClr>
                <a:schemeClr val="dk1"/>
              </a:buClr>
              <a:buSzPts val="1700"/>
              <a:buFont typeface="Roboto Light"/>
              <a:buChar char="●"/>
            </a:pPr>
            <a:r>
              <a:rPr lang="en" sz="1700">
                <a:solidFill>
                  <a:schemeClr val="dk1"/>
                </a:solidFill>
                <a:latin typeface="Roboto Light"/>
                <a:ea typeface="Roboto Light"/>
                <a:cs typeface="Roboto Light"/>
                <a:sym typeface="Roboto Light"/>
              </a:rPr>
              <a:t>Principal, Spatial Informatics Group</a:t>
            </a:r>
            <a:endParaRPr sz="1300">
              <a:latin typeface="Roboto"/>
              <a:ea typeface="Roboto"/>
              <a:cs typeface="Roboto"/>
              <a:sym typeface="Roboto"/>
            </a:endParaRPr>
          </a:p>
        </p:txBody>
      </p:sp>
      <p:sp>
        <p:nvSpPr>
          <p:cNvPr id="75" name="Google Shape;75;p15"/>
          <p:cNvSpPr txBox="1"/>
          <p:nvPr/>
        </p:nvSpPr>
        <p:spPr>
          <a:xfrm>
            <a:off x="4572000" y="1829225"/>
            <a:ext cx="4599900" cy="19086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1700">
                <a:solidFill>
                  <a:schemeClr val="dk1"/>
                </a:solidFill>
                <a:latin typeface="Roboto"/>
                <a:ea typeface="Roboto"/>
                <a:cs typeface="Roboto"/>
                <a:sym typeface="Roboto"/>
              </a:rPr>
              <a:t>Example Programs</a:t>
            </a:r>
            <a:endParaRPr b="1" sz="1700">
              <a:solidFill>
                <a:schemeClr val="dk1"/>
              </a:solidFill>
              <a:latin typeface="Roboto"/>
              <a:ea typeface="Roboto"/>
              <a:cs typeface="Roboto"/>
              <a:sym typeface="Roboto"/>
            </a:endParaRPr>
          </a:p>
          <a:p>
            <a:pPr indent="-336550" lvl="0" marL="457200" rtl="0" algn="l">
              <a:lnSpc>
                <a:spcPct val="100000"/>
              </a:lnSpc>
              <a:spcBef>
                <a:spcPts val="1200"/>
              </a:spcBef>
              <a:spcAft>
                <a:spcPts val="0"/>
              </a:spcAft>
              <a:buClr>
                <a:schemeClr val="dk1"/>
              </a:buClr>
              <a:buSzPts val="1700"/>
              <a:buFont typeface="Roboto Light"/>
              <a:buChar char="●"/>
            </a:pPr>
            <a:r>
              <a:rPr lang="en" sz="1700">
                <a:solidFill>
                  <a:schemeClr val="dk1"/>
                </a:solidFill>
                <a:latin typeface="Roboto Light"/>
                <a:ea typeface="Roboto Light"/>
                <a:cs typeface="Roboto Light"/>
                <a:sym typeface="Roboto Light"/>
              </a:rPr>
              <a:t>SERVIR-Mekong &amp; </a:t>
            </a:r>
            <a:r>
              <a:rPr lang="en" sz="1700">
                <a:solidFill>
                  <a:schemeClr val="dk1"/>
                </a:solidFill>
                <a:latin typeface="Roboto Light"/>
                <a:ea typeface="Roboto Light"/>
                <a:cs typeface="Roboto Light"/>
                <a:sym typeface="Roboto Light"/>
              </a:rPr>
              <a:t>Amazonia</a:t>
            </a:r>
            <a:endParaRPr sz="1700">
              <a:solidFill>
                <a:schemeClr val="dk1"/>
              </a:solidFill>
              <a:latin typeface="Roboto Light"/>
              <a:ea typeface="Roboto Light"/>
              <a:cs typeface="Roboto Light"/>
              <a:sym typeface="Roboto Light"/>
            </a:endParaRPr>
          </a:p>
          <a:p>
            <a:pPr indent="-336550" lvl="0" marL="457200" rtl="0" algn="l">
              <a:lnSpc>
                <a:spcPct val="100000"/>
              </a:lnSpc>
              <a:spcBef>
                <a:spcPts val="0"/>
              </a:spcBef>
              <a:spcAft>
                <a:spcPts val="0"/>
              </a:spcAft>
              <a:buClr>
                <a:schemeClr val="dk1"/>
              </a:buClr>
              <a:buSzPts val="1700"/>
              <a:buFont typeface="Roboto Light"/>
              <a:buChar char="●"/>
            </a:pPr>
            <a:r>
              <a:rPr lang="en" sz="1700">
                <a:solidFill>
                  <a:schemeClr val="dk1"/>
                </a:solidFill>
                <a:latin typeface="Roboto Light"/>
                <a:ea typeface="Roboto Light"/>
                <a:cs typeface="Roboto Light"/>
                <a:sym typeface="Roboto Light"/>
              </a:rPr>
              <a:t>CEC Pyregence</a:t>
            </a:r>
            <a:endParaRPr sz="1700">
              <a:solidFill>
                <a:schemeClr val="dk1"/>
              </a:solidFill>
              <a:latin typeface="Roboto Light"/>
              <a:ea typeface="Roboto Light"/>
              <a:cs typeface="Roboto Light"/>
              <a:sym typeface="Roboto Light"/>
            </a:endParaRPr>
          </a:p>
          <a:p>
            <a:pPr indent="-336550" lvl="0" marL="457200" rtl="0" algn="l">
              <a:lnSpc>
                <a:spcPct val="100000"/>
              </a:lnSpc>
              <a:spcBef>
                <a:spcPts val="0"/>
              </a:spcBef>
              <a:spcAft>
                <a:spcPts val="0"/>
              </a:spcAft>
              <a:buClr>
                <a:schemeClr val="dk1"/>
              </a:buClr>
              <a:buSzPts val="1700"/>
              <a:buFont typeface="Roboto Light"/>
              <a:buChar char="●"/>
            </a:pPr>
            <a:r>
              <a:rPr lang="en" sz="1700">
                <a:solidFill>
                  <a:schemeClr val="dk1"/>
                </a:solidFill>
                <a:latin typeface="Roboto Light"/>
                <a:ea typeface="Roboto Light"/>
                <a:cs typeface="Roboto Light"/>
                <a:sym typeface="Roboto Light"/>
              </a:rPr>
              <a:t>First Street Foundation-Fire Factor</a:t>
            </a:r>
            <a:endParaRPr sz="1700">
              <a:solidFill>
                <a:schemeClr val="dk1"/>
              </a:solidFill>
              <a:latin typeface="Roboto Light"/>
              <a:ea typeface="Roboto Light"/>
              <a:cs typeface="Roboto Light"/>
              <a:sym typeface="Roboto Light"/>
            </a:endParaRPr>
          </a:p>
          <a:p>
            <a:pPr indent="-336550" lvl="0" marL="457200" rtl="0" algn="l">
              <a:lnSpc>
                <a:spcPct val="100000"/>
              </a:lnSpc>
              <a:spcBef>
                <a:spcPts val="0"/>
              </a:spcBef>
              <a:spcAft>
                <a:spcPts val="0"/>
              </a:spcAft>
              <a:buClr>
                <a:schemeClr val="dk1"/>
              </a:buClr>
              <a:buSzPts val="1700"/>
              <a:buFont typeface="Roboto Light"/>
              <a:buChar char="●"/>
            </a:pPr>
            <a:r>
              <a:rPr lang="en" sz="1700">
                <a:solidFill>
                  <a:schemeClr val="dk1"/>
                </a:solidFill>
                <a:latin typeface="Roboto Light"/>
                <a:ea typeface="Roboto Light"/>
                <a:cs typeface="Roboto Light"/>
                <a:sym typeface="Roboto Light"/>
              </a:rPr>
              <a:t>FAO Collect Earth Online</a:t>
            </a:r>
            <a:endParaRPr sz="1700">
              <a:solidFill>
                <a:schemeClr val="dk1"/>
              </a:solidFill>
              <a:latin typeface="Roboto Light"/>
              <a:ea typeface="Roboto Light"/>
              <a:cs typeface="Roboto Light"/>
              <a:sym typeface="Roboto Light"/>
            </a:endParaRPr>
          </a:p>
          <a:p>
            <a:pPr indent="-336550" lvl="0" marL="457200" rtl="0" algn="l">
              <a:lnSpc>
                <a:spcPct val="100000"/>
              </a:lnSpc>
              <a:spcBef>
                <a:spcPts val="0"/>
              </a:spcBef>
              <a:spcAft>
                <a:spcPts val="0"/>
              </a:spcAft>
              <a:buClr>
                <a:schemeClr val="dk1"/>
              </a:buClr>
              <a:buSzPts val="1700"/>
              <a:buFont typeface="Roboto Light"/>
              <a:buChar char="●"/>
            </a:pPr>
            <a:r>
              <a:rPr lang="en" sz="1700">
                <a:solidFill>
                  <a:schemeClr val="dk1"/>
                </a:solidFill>
                <a:latin typeface="Roboto Light"/>
                <a:ea typeface="Roboto Light"/>
                <a:cs typeface="Roboto Light"/>
                <a:sym typeface="Roboto Light"/>
              </a:rPr>
              <a:t>USAID Forest Data Partnership</a:t>
            </a:r>
            <a:endParaRPr sz="1700">
              <a:solidFill>
                <a:schemeClr val="dk1"/>
              </a:solidFill>
              <a:latin typeface="Roboto Light"/>
              <a:ea typeface="Roboto Light"/>
              <a:cs typeface="Roboto Light"/>
              <a:sym typeface="Roboto Light"/>
            </a:endParaRPr>
          </a:p>
        </p:txBody>
      </p:sp>
      <p:sp>
        <p:nvSpPr>
          <p:cNvPr id="76" name="Google Shape;76;p15"/>
          <p:cNvSpPr txBox="1"/>
          <p:nvPr/>
        </p:nvSpPr>
        <p:spPr>
          <a:xfrm>
            <a:off x="4572000" y="3648900"/>
            <a:ext cx="4599900" cy="13854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1700">
                <a:solidFill>
                  <a:schemeClr val="dk1"/>
                </a:solidFill>
                <a:latin typeface="Roboto"/>
                <a:ea typeface="Roboto"/>
                <a:cs typeface="Roboto"/>
                <a:sym typeface="Roboto"/>
              </a:rPr>
              <a:t>Example Service</a:t>
            </a:r>
            <a:endParaRPr b="1" sz="1700">
              <a:solidFill>
                <a:schemeClr val="dk1"/>
              </a:solidFill>
              <a:latin typeface="Roboto"/>
              <a:ea typeface="Roboto"/>
              <a:cs typeface="Roboto"/>
              <a:sym typeface="Roboto"/>
            </a:endParaRPr>
          </a:p>
          <a:p>
            <a:pPr indent="-336550" lvl="0" marL="457200" rtl="0" algn="l">
              <a:lnSpc>
                <a:spcPct val="100000"/>
              </a:lnSpc>
              <a:spcBef>
                <a:spcPts val="1200"/>
              </a:spcBef>
              <a:spcAft>
                <a:spcPts val="0"/>
              </a:spcAft>
              <a:buClr>
                <a:schemeClr val="dk1"/>
              </a:buClr>
              <a:buSzPts val="1700"/>
              <a:buFont typeface="Roboto Light"/>
              <a:buChar char="●"/>
            </a:pPr>
            <a:r>
              <a:rPr lang="en" sz="1700">
                <a:solidFill>
                  <a:schemeClr val="dk1"/>
                </a:solidFill>
                <a:latin typeface="Roboto Light"/>
                <a:ea typeface="Roboto Light"/>
                <a:cs typeface="Roboto Light"/>
                <a:sym typeface="Roboto Light"/>
              </a:rPr>
              <a:t>BOD of Climate and Wildfire Institute</a:t>
            </a:r>
            <a:endParaRPr sz="1700">
              <a:solidFill>
                <a:schemeClr val="dk1"/>
              </a:solidFill>
              <a:latin typeface="Roboto Light"/>
              <a:ea typeface="Roboto Light"/>
              <a:cs typeface="Roboto Light"/>
              <a:sym typeface="Roboto Light"/>
            </a:endParaRPr>
          </a:p>
          <a:p>
            <a:pPr indent="-336550" lvl="0" marL="457200" rtl="0" algn="l">
              <a:lnSpc>
                <a:spcPct val="100000"/>
              </a:lnSpc>
              <a:spcBef>
                <a:spcPts val="0"/>
              </a:spcBef>
              <a:spcAft>
                <a:spcPts val="0"/>
              </a:spcAft>
              <a:buClr>
                <a:schemeClr val="dk1"/>
              </a:buClr>
              <a:buSzPts val="1700"/>
              <a:buFont typeface="Roboto Light"/>
              <a:buChar char="●"/>
            </a:pPr>
            <a:r>
              <a:rPr lang="en" sz="1700">
                <a:solidFill>
                  <a:schemeClr val="dk1"/>
                </a:solidFill>
                <a:latin typeface="Roboto Light"/>
                <a:ea typeface="Roboto Light"/>
                <a:cs typeface="Roboto Light"/>
                <a:sym typeface="Roboto Light"/>
              </a:rPr>
              <a:t>Chair BayGeo</a:t>
            </a:r>
            <a:endParaRPr sz="1700">
              <a:solidFill>
                <a:schemeClr val="dk1"/>
              </a:solidFill>
              <a:latin typeface="Roboto Light"/>
              <a:ea typeface="Roboto Light"/>
              <a:cs typeface="Roboto Light"/>
              <a:sym typeface="Roboto Light"/>
            </a:endParaRPr>
          </a:p>
          <a:p>
            <a:pPr indent="-336550" lvl="0" marL="457200" rtl="0" algn="l">
              <a:lnSpc>
                <a:spcPct val="100000"/>
              </a:lnSpc>
              <a:spcBef>
                <a:spcPts val="0"/>
              </a:spcBef>
              <a:spcAft>
                <a:spcPts val="0"/>
              </a:spcAft>
              <a:buClr>
                <a:schemeClr val="dk1"/>
              </a:buClr>
              <a:buSzPts val="1700"/>
              <a:buFont typeface="Roboto Light"/>
              <a:buChar char="●"/>
            </a:pPr>
            <a:r>
              <a:rPr lang="en" sz="1700">
                <a:solidFill>
                  <a:schemeClr val="dk1"/>
                </a:solidFill>
                <a:latin typeface="Roboto Light"/>
                <a:ea typeface="Roboto Light"/>
                <a:cs typeface="Roboto Light"/>
                <a:sym typeface="Roboto Light"/>
              </a:rPr>
              <a:t>Chair NASA ASAC</a:t>
            </a:r>
            <a:endParaRPr sz="1700">
              <a:solidFill>
                <a:schemeClr val="dk1"/>
              </a:solidFill>
              <a:latin typeface="Roboto Light"/>
              <a:ea typeface="Roboto Light"/>
              <a:cs typeface="Roboto Light"/>
              <a:sym typeface="Roboto Light"/>
            </a:endParaRPr>
          </a:p>
        </p:txBody>
      </p:sp>
      <p:pic>
        <p:nvPicPr>
          <p:cNvPr id="77" name="Google Shape;77;p15"/>
          <p:cNvPicPr preferRelativeResize="0"/>
          <p:nvPr/>
        </p:nvPicPr>
        <p:blipFill rotWithShape="1">
          <a:blip r:embed="rId4">
            <a:alphaModFix/>
          </a:blip>
          <a:srcRect b="17280" l="0" r="0" t="0"/>
          <a:stretch/>
        </p:blipFill>
        <p:spPr>
          <a:xfrm>
            <a:off x="152400" y="793008"/>
            <a:ext cx="4267200" cy="435049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55" name="Shape 255"/>
        <p:cNvGrpSpPr/>
        <p:nvPr/>
      </p:nvGrpSpPr>
      <p:grpSpPr>
        <a:xfrm>
          <a:off x="0" y="0"/>
          <a:ext cx="0" cy="0"/>
          <a:chOff x="0" y="0"/>
          <a:chExt cx="0" cy="0"/>
        </a:xfrm>
      </p:grpSpPr>
      <p:sp>
        <p:nvSpPr>
          <p:cNvPr id="256" name="Google Shape;256;p33"/>
          <p:cNvSpPr txBox="1"/>
          <p:nvPr>
            <p:ph type="title"/>
          </p:nvPr>
        </p:nvSpPr>
        <p:spPr>
          <a:xfrm>
            <a:off x="311700" y="229100"/>
            <a:ext cx="4012200" cy="4311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Hybrid</a:t>
            </a:r>
            <a:r>
              <a:rPr lang="en"/>
              <a:t> Cloud</a:t>
            </a:r>
            <a:endParaRPr sz="2200"/>
          </a:p>
        </p:txBody>
      </p:sp>
      <p:sp>
        <p:nvSpPr>
          <p:cNvPr id="257" name="Google Shape;257;p33"/>
          <p:cNvSpPr txBox="1"/>
          <p:nvPr>
            <p:ph idx="2" type="subTitle"/>
          </p:nvPr>
        </p:nvSpPr>
        <p:spPr>
          <a:xfrm>
            <a:off x="311700" y="760550"/>
            <a:ext cx="8520600" cy="5850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1900"/>
              <a:t>A combination of at least 2 computing environments that share information with one another and run a uniform series of applications.</a:t>
            </a:r>
            <a:endParaRPr sz="1900"/>
          </a:p>
        </p:txBody>
      </p:sp>
      <p:pic>
        <p:nvPicPr>
          <p:cNvPr id="258" name="Google Shape;258;p33"/>
          <p:cNvPicPr preferRelativeResize="0"/>
          <p:nvPr/>
        </p:nvPicPr>
        <p:blipFill>
          <a:blip r:embed="rId3">
            <a:alphaModFix/>
          </a:blip>
          <a:stretch>
            <a:fillRect/>
          </a:stretch>
        </p:blipFill>
        <p:spPr>
          <a:xfrm>
            <a:off x="5069425" y="1871750"/>
            <a:ext cx="2857500" cy="2247900"/>
          </a:xfrm>
          <a:prstGeom prst="rect">
            <a:avLst/>
          </a:prstGeom>
          <a:noFill/>
          <a:ln>
            <a:noFill/>
          </a:ln>
        </p:spPr>
      </p:pic>
      <p:pic>
        <p:nvPicPr>
          <p:cNvPr id="259" name="Google Shape;259;p33"/>
          <p:cNvPicPr preferRelativeResize="0"/>
          <p:nvPr/>
        </p:nvPicPr>
        <p:blipFill>
          <a:blip r:embed="rId4">
            <a:alphaModFix/>
          </a:blip>
          <a:stretch>
            <a:fillRect/>
          </a:stretch>
        </p:blipFill>
        <p:spPr>
          <a:xfrm>
            <a:off x="484250" y="1522575"/>
            <a:ext cx="3228975" cy="31813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3" name="Shape 263"/>
        <p:cNvGrpSpPr/>
        <p:nvPr/>
      </p:nvGrpSpPr>
      <p:grpSpPr>
        <a:xfrm>
          <a:off x="0" y="0"/>
          <a:ext cx="0" cy="0"/>
          <a:chOff x="0" y="0"/>
          <a:chExt cx="0" cy="0"/>
        </a:xfrm>
      </p:grpSpPr>
      <p:sp>
        <p:nvSpPr>
          <p:cNvPr id="264" name="Google Shape;264;p34"/>
          <p:cNvSpPr txBox="1"/>
          <p:nvPr>
            <p:ph type="title"/>
          </p:nvPr>
        </p:nvSpPr>
        <p:spPr>
          <a:xfrm>
            <a:off x="311700" y="229100"/>
            <a:ext cx="5793900" cy="4311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Top Three Cloud Providers</a:t>
            </a:r>
            <a:endParaRPr/>
          </a:p>
        </p:txBody>
      </p:sp>
      <p:pic>
        <p:nvPicPr>
          <p:cNvPr id="265" name="Google Shape;265;p34"/>
          <p:cNvPicPr preferRelativeResize="0"/>
          <p:nvPr/>
        </p:nvPicPr>
        <p:blipFill>
          <a:blip r:embed="rId3">
            <a:alphaModFix/>
          </a:blip>
          <a:stretch>
            <a:fillRect/>
          </a:stretch>
        </p:blipFill>
        <p:spPr>
          <a:xfrm>
            <a:off x="6003075" y="1413150"/>
            <a:ext cx="3140925" cy="1932333"/>
          </a:xfrm>
          <a:prstGeom prst="rect">
            <a:avLst/>
          </a:prstGeom>
          <a:noFill/>
          <a:ln>
            <a:noFill/>
          </a:ln>
        </p:spPr>
      </p:pic>
      <p:pic>
        <p:nvPicPr>
          <p:cNvPr id="266" name="Google Shape;266;p34"/>
          <p:cNvPicPr preferRelativeResize="0"/>
          <p:nvPr/>
        </p:nvPicPr>
        <p:blipFill>
          <a:blip r:embed="rId4">
            <a:alphaModFix/>
          </a:blip>
          <a:stretch>
            <a:fillRect/>
          </a:stretch>
        </p:blipFill>
        <p:spPr>
          <a:xfrm>
            <a:off x="311708" y="1966862"/>
            <a:ext cx="2303642" cy="1378601"/>
          </a:xfrm>
          <a:prstGeom prst="rect">
            <a:avLst/>
          </a:prstGeom>
          <a:noFill/>
          <a:ln>
            <a:noFill/>
          </a:ln>
        </p:spPr>
      </p:pic>
      <p:pic>
        <p:nvPicPr>
          <p:cNvPr id="267" name="Google Shape;267;p34"/>
          <p:cNvPicPr preferRelativeResize="0"/>
          <p:nvPr/>
        </p:nvPicPr>
        <p:blipFill>
          <a:blip r:embed="rId5">
            <a:alphaModFix/>
          </a:blip>
          <a:stretch>
            <a:fillRect/>
          </a:stretch>
        </p:blipFill>
        <p:spPr>
          <a:xfrm>
            <a:off x="2970950" y="2185975"/>
            <a:ext cx="2676525" cy="7715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pic>
        <p:nvPicPr>
          <p:cNvPr id="272" name="Google Shape;272;p35"/>
          <p:cNvPicPr preferRelativeResize="0"/>
          <p:nvPr/>
        </p:nvPicPr>
        <p:blipFill>
          <a:blip r:embed="rId3">
            <a:alphaModFix/>
          </a:blip>
          <a:stretch>
            <a:fillRect/>
          </a:stretch>
        </p:blipFill>
        <p:spPr>
          <a:xfrm>
            <a:off x="0" y="223374"/>
            <a:ext cx="643162" cy="384900"/>
          </a:xfrm>
          <a:prstGeom prst="rect">
            <a:avLst/>
          </a:prstGeom>
          <a:noFill/>
          <a:ln>
            <a:noFill/>
          </a:ln>
        </p:spPr>
      </p:pic>
      <p:pic>
        <p:nvPicPr>
          <p:cNvPr id="273" name="Google Shape;273;p35"/>
          <p:cNvPicPr preferRelativeResize="0"/>
          <p:nvPr/>
        </p:nvPicPr>
        <p:blipFill>
          <a:blip r:embed="rId4">
            <a:alphaModFix/>
          </a:blip>
          <a:stretch>
            <a:fillRect/>
          </a:stretch>
        </p:blipFill>
        <p:spPr>
          <a:xfrm>
            <a:off x="0" y="762900"/>
            <a:ext cx="9143998" cy="43805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7" name="Shape 277"/>
        <p:cNvGrpSpPr/>
        <p:nvPr/>
      </p:nvGrpSpPr>
      <p:grpSpPr>
        <a:xfrm>
          <a:off x="0" y="0"/>
          <a:ext cx="0" cy="0"/>
          <a:chOff x="0" y="0"/>
          <a:chExt cx="0" cy="0"/>
        </a:xfrm>
      </p:grpSpPr>
      <p:pic>
        <p:nvPicPr>
          <p:cNvPr id="278" name="Google Shape;278;p36"/>
          <p:cNvPicPr preferRelativeResize="0"/>
          <p:nvPr/>
        </p:nvPicPr>
        <p:blipFill>
          <a:blip r:embed="rId3">
            <a:alphaModFix/>
          </a:blip>
          <a:stretch>
            <a:fillRect/>
          </a:stretch>
        </p:blipFill>
        <p:spPr>
          <a:xfrm>
            <a:off x="311700" y="79039"/>
            <a:ext cx="1029402" cy="616036"/>
          </a:xfrm>
          <a:prstGeom prst="rect">
            <a:avLst/>
          </a:prstGeom>
          <a:noFill/>
          <a:ln>
            <a:noFill/>
          </a:ln>
        </p:spPr>
      </p:pic>
      <p:pic>
        <p:nvPicPr>
          <p:cNvPr id="279" name="Google Shape;279;p36"/>
          <p:cNvPicPr preferRelativeResize="0"/>
          <p:nvPr/>
        </p:nvPicPr>
        <p:blipFill>
          <a:blip r:embed="rId4">
            <a:alphaModFix/>
          </a:blip>
          <a:stretch>
            <a:fillRect/>
          </a:stretch>
        </p:blipFill>
        <p:spPr>
          <a:xfrm>
            <a:off x="152400" y="847476"/>
            <a:ext cx="8633310" cy="41436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pic>
        <p:nvPicPr>
          <p:cNvPr id="284" name="Google Shape;284;p37"/>
          <p:cNvPicPr preferRelativeResize="0"/>
          <p:nvPr/>
        </p:nvPicPr>
        <p:blipFill>
          <a:blip r:embed="rId3">
            <a:alphaModFix/>
          </a:blip>
          <a:stretch>
            <a:fillRect/>
          </a:stretch>
        </p:blipFill>
        <p:spPr>
          <a:xfrm>
            <a:off x="0" y="0"/>
            <a:ext cx="9144000" cy="2702535"/>
          </a:xfrm>
          <a:prstGeom prst="rect">
            <a:avLst/>
          </a:prstGeom>
          <a:noFill/>
          <a:ln>
            <a:noFill/>
          </a:ln>
        </p:spPr>
      </p:pic>
      <p:pic>
        <p:nvPicPr>
          <p:cNvPr id="285" name="Google Shape;285;p37"/>
          <p:cNvPicPr preferRelativeResize="0"/>
          <p:nvPr/>
        </p:nvPicPr>
        <p:blipFill>
          <a:blip r:embed="rId4">
            <a:alphaModFix/>
          </a:blip>
          <a:stretch>
            <a:fillRect/>
          </a:stretch>
        </p:blipFill>
        <p:spPr>
          <a:xfrm>
            <a:off x="1043875" y="2835585"/>
            <a:ext cx="7056236" cy="213616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38"/>
          <p:cNvSpPr txBox="1"/>
          <p:nvPr>
            <p:ph type="title"/>
          </p:nvPr>
        </p:nvSpPr>
        <p:spPr>
          <a:xfrm>
            <a:off x="311700" y="229100"/>
            <a:ext cx="8520600" cy="4311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t/>
            </a:r>
            <a:endParaRPr/>
          </a:p>
        </p:txBody>
      </p:sp>
      <p:sp>
        <p:nvSpPr>
          <p:cNvPr id="291" name="Google Shape;291;p38"/>
          <p:cNvSpPr txBox="1"/>
          <p:nvPr>
            <p:ph idx="2" type="subTitle"/>
          </p:nvPr>
        </p:nvSpPr>
        <p:spPr>
          <a:xfrm>
            <a:off x="311700" y="776113"/>
            <a:ext cx="8520600" cy="2463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t/>
            </a:r>
            <a:endParaRPr/>
          </a:p>
        </p:txBody>
      </p:sp>
      <p:pic>
        <p:nvPicPr>
          <p:cNvPr id="292" name="Google Shape;292;p38"/>
          <p:cNvPicPr preferRelativeResize="0"/>
          <p:nvPr/>
        </p:nvPicPr>
        <p:blipFill>
          <a:blip r:embed="rId3">
            <a:alphaModFix/>
          </a:blip>
          <a:stretch>
            <a:fillRect/>
          </a:stretch>
        </p:blipFill>
        <p:spPr>
          <a:xfrm>
            <a:off x="0" y="6"/>
            <a:ext cx="9143998" cy="3276138"/>
          </a:xfrm>
          <a:prstGeom prst="rect">
            <a:avLst/>
          </a:prstGeom>
          <a:noFill/>
          <a:ln>
            <a:noFill/>
          </a:ln>
        </p:spPr>
      </p:pic>
      <p:pic>
        <p:nvPicPr>
          <p:cNvPr id="293" name="Google Shape;293;p38"/>
          <p:cNvPicPr preferRelativeResize="0"/>
          <p:nvPr/>
        </p:nvPicPr>
        <p:blipFill>
          <a:blip r:embed="rId4">
            <a:alphaModFix/>
          </a:blip>
          <a:stretch>
            <a:fillRect/>
          </a:stretch>
        </p:blipFill>
        <p:spPr>
          <a:xfrm>
            <a:off x="1650799" y="3276150"/>
            <a:ext cx="6137325" cy="18673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7" name="Shape 297"/>
        <p:cNvGrpSpPr/>
        <p:nvPr/>
      </p:nvGrpSpPr>
      <p:grpSpPr>
        <a:xfrm>
          <a:off x="0" y="0"/>
          <a:ext cx="0" cy="0"/>
          <a:chOff x="0" y="0"/>
          <a:chExt cx="0" cy="0"/>
        </a:xfrm>
      </p:grpSpPr>
      <p:pic>
        <p:nvPicPr>
          <p:cNvPr id="298" name="Google Shape;298;p39"/>
          <p:cNvPicPr preferRelativeResize="0"/>
          <p:nvPr/>
        </p:nvPicPr>
        <p:blipFill>
          <a:blip r:embed="rId3">
            <a:alphaModFix/>
          </a:blip>
          <a:stretch>
            <a:fillRect/>
          </a:stretch>
        </p:blipFill>
        <p:spPr>
          <a:xfrm>
            <a:off x="311700" y="79039"/>
            <a:ext cx="1029402" cy="616036"/>
          </a:xfrm>
          <a:prstGeom prst="rect">
            <a:avLst/>
          </a:prstGeom>
          <a:noFill/>
          <a:ln>
            <a:noFill/>
          </a:ln>
        </p:spPr>
      </p:pic>
      <p:pic>
        <p:nvPicPr>
          <p:cNvPr id="299" name="Google Shape;299;p39"/>
          <p:cNvPicPr preferRelativeResize="0"/>
          <p:nvPr/>
        </p:nvPicPr>
        <p:blipFill rotWithShape="1">
          <a:blip r:embed="rId4">
            <a:alphaModFix/>
          </a:blip>
          <a:srcRect b="0" l="0" r="0" t="36792"/>
          <a:stretch/>
        </p:blipFill>
        <p:spPr>
          <a:xfrm>
            <a:off x="0" y="-69325"/>
            <a:ext cx="9144001" cy="3155600"/>
          </a:xfrm>
          <a:prstGeom prst="rect">
            <a:avLst/>
          </a:prstGeom>
          <a:noFill/>
          <a:ln>
            <a:noFill/>
          </a:ln>
        </p:spPr>
      </p:pic>
      <p:pic>
        <p:nvPicPr>
          <p:cNvPr id="300" name="Google Shape;300;p39"/>
          <p:cNvPicPr preferRelativeResize="0"/>
          <p:nvPr/>
        </p:nvPicPr>
        <p:blipFill>
          <a:blip r:embed="rId5">
            <a:alphaModFix/>
          </a:blip>
          <a:stretch>
            <a:fillRect/>
          </a:stretch>
        </p:blipFill>
        <p:spPr>
          <a:xfrm>
            <a:off x="1005500" y="3086275"/>
            <a:ext cx="6497049" cy="20572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4" name="Shape 304"/>
        <p:cNvGrpSpPr/>
        <p:nvPr/>
      </p:nvGrpSpPr>
      <p:grpSpPr>
        <a:xfrm>
          <a:off x="0" y="0"/>
          <a:ext cx="0" cy="0"/>
          <a:chOff x="0" y="0"/>
          <a:chExt cx="0" cy="0"/>
        </a:xfrm>
      </p:grpSpPr>
      <p:pic>
        <p:nvPicPr>
          <p:cNvPr id="305" name="Google Shape;305;p40"/>
          <p:cNvPicPr preferRelativeResize="0"/>
          <p:nvPr/>
        </p:nvPicPr>
        <p:blipFill>
          <a:blip r:embed="rId3">
            <a:alphaModFix/>
          </a:blip>
          <a:stretch>
            <a:fillRect/>
          </a:stretch>
        </p:blipFill>
        <p:spPr>
          <a:xfrm>
            <a:off x="311700" y="79039"/>
            <a:ext cx="1029402" cy="616036"/>
          </a:xfrm>
          <a:prstGeom prst="rect">
            <a:avLst/>
          </a:prstGeom>
          <a:noFill/>
          <a:ln>
            <a:noFill/>
          </a:ln>
        </p:spPr>
      </p:pic>
      <p:pic>
        <p:nvPicPr>
          <p:cNvPr id="306" name="Google Shape;306;p40"/>
          <p:cNvPicPr preferRelativeResize="0"/>
          <p:nvPr/>
        </p:nvPicPr>
        <p:blipFill>
          <a:blip r:embed="rId4">
            <a:alphaModFix/>
          </a:blip>
          <a:stretch>
            <a:fillRect/>
          </a:stretch>
        </p:blipFill>
        <p:spPr>
          <a:xfrm>
            <a:off x="0" y="0"/>
            <a:ext cx="9143998" cy="514349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41"/>
          <p:cNvSpPr txBox="1"/>
          <p:nvPr>
            <p:ph type="title"/>
          </p:nvPr>
        </p:nvSpPr>
        <p:spPr>
          <a:xfrm>
            <a:off x="311700" y="229100"/>
            <a:ext cx="8520600" cy="4311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t/>
            </a:r>
            <a:endParaRPr/>
          </a:p>
        </p:txBody>
      </p:sp>
      <p:sp>
        <p:nvSpPr>
          <p:cNvPr id="312" name="Google Shape;312;p41"/>
          <p:cNvSpPr txBox="1"/>
          <p:nvPr>
            <p:ph idx="1" type="body"/>
          </p:nvPr>
        </p:nvSpPr>
        <p:spPr>
          <a:xfrm>
            <a:off x="311700" y="1779200"/>
            <a:ext cx="8520600" cy="2789700"/>
          </a:xfrm>
          <a:prstGeom prst="rect">
            <a:avLst/>
          </a:prstGeom>
        </p:spPr>
        <p:txBody>
          <a:bodyPr anchorCtr="0" anchor="t" bIns="0" lIns="0" spcFirstLastPara="1" rIns="0" wrap="square" tIns="0">
            <a:normAutofit/>
          </a:bodyPr>
          <a:lstStyle/>
          <a:p>
            <a:pPr indent="0" lvl="0" marL="0" rtl="0" algn="l">
              <a:spcBef>
                <a:spcPts val="0"/>
              </a:spcBef>
              <a:spcAft>
                <a:spcPts val="1200"/>
              </a:spcAft>
              <a:buNone/>
            </a:pPr>
            <a:r>
              <a:t/>
            </a:r>
            <a:endParaRPr/>
          </a:p>
        </p:txBody>
      </p:sp>
      <p:sp>
        <p:nvSpPr>
          <p:cNvPr id="313" name="Google Shape;313;p41"/>
          <p:cNvSpPr txBox="1"/>
          <p:nvPr>
            <p:ph idx="2" type="subTitle"/>
          </p:nvPr>
        </p:nvSpPr>
        <p:spPr>
          <a:xfrm>
            <a:off x="311700" y="776113"/>
            <a:ext cx="8520600" cy="2463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t/>
            </a:r>
            <a:endParaRPr/>
          </a:p>
        </p:txBody>
      </p:sp>
      <p:pic>
        <p:nvPicPr>
          <p:cNvPr id="314" name="Google Shape;314;p41"/>
          <p:cNvPicPr preferRelativeResize="0"/>
          <p:nvPr/>
        </p:nvPicPr>
        <p:blipFill>
          <a:blip r:embed="rId3">
            <a:alphaModFix/>
          </a:blip>
          <a:stretch>
            <a:fillRect/>
          </a:stretch>
        </p:blipFill>
        <p:spPr>
          <a:xfrm>
            <a:off x="0" y="70656"/>
            <a:ext cx="9143999" cy="500218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42"/>
          <p:cNvSpPr txBox="1"/>
          <p:nvPr>
            <p:ph type="title"/>
          </p:nvPr>
        </p:nvSpPr>
        <p:spPr>
          <a:xfrm>
            <a:off x="311700" y="229100"/>
            <a:ext cx="8699100" cy="354000"/>
          </a:xfrm>
          <a:prstGeom prst="rect">
            <a:avLst/>
          </a:prstGeom>
          <a:solidFill>
            <a:schemeClr val="lt1"/>
          </a:solidFill>
        </p:spPr>
        <p:txBody>
          <a:bodyPr anchorCtr="0" anchor="t" bIns="0" lIns="0" spcFirstLastPara="1" rIns="0" wrap="square" tIns="0">
            <a:spAutoFit/>
          </a:bodyPr>
          <a:lstStyle/>
          <a:p>
            <a:pPr indent="0" lvl="0" marL="0" rtl="0" algn="l">
              <a:lnSpc>
                <a:spcPct val="130000"/>
              </a:lnSpc>
              <a:spcBef>
                <a:spcPts val="0"/>
              </a:spcBef>
              <a:spcAft>
                <a:spcPts val="0"/>
              </a:spcAft>
              <a:buNone/>
            </a:pPr>
            <a:r>
              <a:rPr lang="en" sz="2300">
                <a:solidFill>
                  <a:srgbClr val="232F3E"/>
                </a:solidFill>
                <a:latin typeface="Arial"/>
                <a:ea typeface="Arial"/>
                <a:cs typeface="Arial"/>
                <a:sym typeface="Arial"/>
              </a:rPr>
              <a:t>Processing satellite imagery with serverless architecture</a:t>
            </a:r>
            <a:endParaRPr/>
          </a:p>
        </p:txBody>
      </p:sp>
      <p:pic>
        <p:nvPicPr>
          <p:cNvPr id="320" name="Google Shape;320;p42"/>
          <p:cNvPicPr preferRelativeResize="0"/>
          <p:nvPr/>
        </p:nvPicPr>
        <p:blipFill>
          <a:blip r:embed="rId3">
            <a:alphaModFix/>
          </a:blip>
          <a:stretch>
            <a:fillRect/>
          </a:stretch>
        </p:blipFill>
        <p:spPr>
          <a:xfrm>
            <a:off x="1237525" y="767225"/>
            <a:ext cx="6395411" cy="3983874"/>
          </a:xfrm>
          <a:prstGeom prst="rect">
            <a:avLst/>
          </a:prstGeom>
          <a:noFill/>
          <a:ln>
            <a:noFill/>
          </a:ln>
        </p:spPr>
      </p:pic>
      <p:sp>
        <p:nvSpPr>
          <p:cNvPr id="321" name="Google Shape;321;p42"/>
          <p:cNvSpPr txBox="1"/>
          <p:nvPr/>
        </p:nvSpPr>
        <p:spPr>
          <a:xfrm>
            <a:off x="0" y="4751100"/>
            <a:ext cx="8520600" cy="392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50">
                <a:solidFill>
                  <a:schemeClr val="dk1"/>
                </a:solidFill>
              </a:rPr>
              <a:t>https://aws.amazon.com/blogs/compute/processing-satellite-imagery-with-serverless-architecture/</a:t>
            </a:r>
            <a:endParaRPr sz="12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6"/>
          <p:cNvSpPr txBox="1"/>
          <p:nvPr>
            <p:ph type="ctrTitle"/>
          </p:nvPr>
        </p:nvSpPr>
        <p:spPr>
          <a:xfrm>
            <a:off x="172200" y="222725"/>
            <a:ext cx="6881100" cy="431100"/>
          </a:xfrm>
          <a:prstGeom prst="rect">
            <a:avLst/>
          </a:prstGeom>
          <a:ln>
            <a:noFill/>
          </a:ln>
        </p:spPr>
        <p:txBody>
          <a:bodyPr anchorCtr="0" anchor="b" bIns="0" lIns="0" spcFirstLastPara="1" rIns="0" wrap="square" tIns="0">
            <a:spAutoFit/>
          </a:bodyPr>
          <a:lstStyle/>
          <a:p>
            <a:pPr indent="0" lvl="0" marL="0" rtl="0" algn="l">
              <a:spcBef>
                <a:spcPts val="0"/>
              </a:spcBef>
              <a:spcAft>
                <a:spcPts val="0"/>
              </a:spcAft>
              <a:buClr>
                <a:schemeClr val="dk1"/>
              </a:buClr>
              <a:buSzPts val="1100"/>
              <a:buFont typeface="Arial"/>
              <a:buNone/>
            </a:pPr>
            <a:r>
              <a:rPr lang="en" sz="2800"/>
              <a:t>Objective</a:t>
            </a:r>
            <a:endParaRPr/>
          </a:p>
        </p:txBody>
      </p:sp>
      <p:sp>
        <p:nvSpPr>
          <p:cNvPr id="83" name="Google Shape;83;p16"/>
          <p:cNvSpPr/>
          <p:nvPr/>
        </p:nvSpPr>
        <p:spPr>
          <a:xfrm>
            <a:off x="7874625" y="4521075"/>
            <a:ext cx="720600" cy="336300"/>
          </a:xfrm>
          <a:prstGeom prst="rect">
            <a:avLst/>
          </a:prstGeom>
          <a:noFill/>
          <a:ln cap="flat" cmpd="sng" w="9525">
            <a:solidFill>
              <a:schemeClr val="accent1"/>
            </a:solidFill>
            <a:prstDash val="solid"/>
            <a:round/>
            <a:headEnd len="sm" w="sm" type="none"/>
            <a:tailEnd len="sm" w="sm" type="none"/>
          </a:ln>
        </p:spPr>
        <p:txBody>
          <a:bodyPr anchorCtr="0" anchor="ctr" bIns="0" lIns="91425" spcFirstLastPara="1" rIns="91425" wrap="square" tIns="164575">
            <a:noAutofit/>
          </a:bodyPr>
          <a:lstStyle/>
          <a:p>
            <a:pPr indent="0" lvl="0" marL="0" rtl="0" algn="ctr">
              <a:spcBef>
                <a:spcPts val="0"/>
              </a:spcBef>
              <a:spcAft>
                <a:spcPts val="0"/>
              </a:spcAft>
              <a:buNone/>
            </a:pPr>
            <a:r>
              <a:rPr lang="en" sz="900">
                <a:solidFill>
                  <a:schemeClr val="lt1"/>
                </a:solidFill>
                <a:latin typeface="Montserrat"/>
                <a:ea typeface="Montserrat"/>
                <a:cs typeface="Montserrat"/>
                <a:sym typeface="Montserrat"/>
              </a:rPr>
              <a:t>11.04..22</a:t>
            </a:r>
            <a:endParaRPr sz="900">
              <a:solidFill>
                <a:schemeClr val="lt1"/>
              </a:solidFill>
              <a:latin typeface="Montserrat"/>
              <a:ea typeface="Montserrat"/>
              <a:cs typeface="Montserrat"/>
              <a:sym typeface="Montserrat"/>
            </a:endParaRPr>
          </a:p>
          <a:p>
            <a:pPr indent="9144" lvl="0" marL="0" rtl="0" algn="ctr">
              <a:spcBef>
                <a:spcPts val="0"/>
              </a:spcBef>
              <a:spcAft>
                <a:spcPts val="0"/>
              </a:spcAft>
              <a:buNone/>
            </a:pPr>
            <a:r>
              <a:t/>
            </a:r>
            <a:endParaRPr sz="1000">
              <a:solidFill>
                <a:schemeClr val="accent5"/>
              </a:solidFill>
            </a:endParaRPr>
          </a:p>
        </p:txBody>
      </p:sp>
      <p:sp>
        <p:nvSpPr>
          <p:cNvPr id="84" name="Google Shape;84;p16"/>
          <p:cNvSpPr txBox="1"/>
          <p:nvPr>
            <p:ph idx="4294967295" type="body"/>
          </p:nvPr>
        </p:nvSpPr>
        <p:spPr>
          <a:xfrm>
            <a:off x="311700" y="906025"/>
            <a:ext cx="8520600" cy="3888900"/>
          </a:xfrm>
          <a:prstGeom prst="rect">
            <a:avLst/>
          </a:prstGeom>
        </p:spPr>
        <p:txBody>
          <a:bodyPr anchorCtr="0" anchor="t" bIns="0" lIns="0" spcFirstLastPara="1" rIns="0" wrap="square" tIns="0">
            <a:normAutofit fontScale="85000" lnSpcReduction="20000"/>
          </a:bodyPr>
          <a:lstStyle/>
          <a:p>
            <a:pPr indent="0" lvl="0" marL="0" rtl="0" algn="l">
              <a:spcBef>
                <a:spcPts val="0"/>
              </a:spcBef>
              <a:spcAft>
                <a:spcPts val="0"/>
              </a:spcAft>
              <a:buNone/>
            </a:pPr>
            <a:r>
              <a:rPr lang="en">
                <a:solidFill>
                  <a:schemeClr val="lt1"/>
                </a:solidFill>
                <a:latin typeface="Roboto Light"/>
                <a:ea typeface="Roboto Light"/>
                <a:cs typeface="Roboto Light"/>
                <a:sym typeface="Roboto Light"/>
              </a:rPr>
              <a:t>P</a:t>
            </a:r>
            <a:r>
              <a:rPr lang="en" sz="1800">
                <a:solidFill>
                  <a:schemeClr val="lt1"/>
                </a:solidFill>
                <a:latin typeface="Roboto Light"/>
                <a:ea typeface="Roboto Light"/>
                <a:cs typeface="Roboto Light"/>
                <a:sym typeface="Roboto Light"/>
              </a:rPr>
              <a:t>r</a:t>
            </a:r>
            <a:r>
              <a:rPr lang="en" sz="1917">
                <a:solidFill>
                  <a:schemeClr val="lt1"/>
                </a:solidFill>
                <a:latin typeface="Roboto Light"/>
                <a:ea typeface="Roboto Light"/>
                <a:cs typeface="Roboto Light"/>
                <a:sym typeface="Roboto Light"/>
              </a:rPr>
              <a:t>ovide the hubs with a baseline of knowledge so that future deployments of web services and computation analysis can be done efficiently while having a profound effect on their environment.</a:t>
            </a:r>
            <a:endParaRPr sz="1917">
              <a:solidFill>
                <a:schemeClr val="lt1"/>
              </a:solidFill>
              <a:latin typeface="Roboto Light"/>
              <a:ea typeface="Roboto Light"/>
              <a:cs typeface="Roboto Light"/>
              <a:sym typeface="Roboto Light"/>
            </a:endParaRPr>
          </a:p>
          <a:p>
            <a:pPr indent="-332105" lvl="0" marL="457200" rtl="0" algn="l">
              <a:spcBef>
                <a:spcPts val="1200"/>
              </a:spcBef>
              <a:spcAft>
                <a:spcPts val="0"/>
              </a:spcAft>
              <a:buClr>
                <a:schemeClr val="lt1"/>
              </a:buClr>
              <a:buSzPct val="100000"/>
              <a:buFont typeface="Roboto Light"/>
              <a:buChar char="●"/>
            </a:pPr>
            <a:r>
              <a:rPr b="1" lang="en" sz="1917">
                <a:solidFill>
                  <a:schemeClr val="lt1"/>
                </a:solidFill>
              </a:rPr>
              <a:t>NEEDS: </a:t>
            </a:r>
            <a:r>
              <a:rPr lang="en" sz="1917">
                <a:solidFill>
                  <a:schemeClr val="lt1"/>
                </a:solidFill>
                <a:latin typeface="Roboto Light"/>
                <a:ea typeface="Roboto Light"/>
                <a:cs typeface="Roboto Light"/>
                <a:sym typeface="Roboto Light"/>
              </a:rPr>
              <a:t>Understand and discuss the geospatial needs of a program</a:t>
            </a:r>
            <a:endParaRPr sz="1917">
              <a:solidFill>
                <a:schemeClr val="lt1"/>
              </a:solidFill>
              <a:latin typeface="Roboto Light"/>
              <a:ea typeface="Roboto Light"/>
              <a:cs typeface="Roboto Light"/>
              <a:sym typeface="Roboto Light"/>
            </a:endParaRPr>
          </a:p>
          <a:p>
            <a:pPr indent="0" lvl="0" marL="457200" rtl="0" algn="l">
              <a:spcBef>
                <a:spcPts val="1200"/>
              </a:spcBef>
              <a:spcAft>
                <a:spcPts val="0"/>
              </a:spcAft>
              <a:buNone/>
            </a:pPr>
            <a:r>
              <a:t/>
            </a:r>
            <a:endParaRPr sz="1917">
              <a:solidFill>
                <a:schemeClr val="lt1"/>
              </a:solidFill>
              <a:latin typeface="Roboto Light"/>
              <a:ea typeface="Roboto Light"/>
              <a:cs typeface="Roboto Light"/>
              <a:sym typeface="Roboto Light"/>
            </a:endParaRPr>
          </a:p>
          <a:p>
            <a:pPr indent="-332105" lvl="0" marL="457200" rtl="0" algn="l">
              <a:spcBef>
                <a:spcPts val="1200"/>
              </a:spcBef>
              <a:spcAft>
                <a:spcPts val="0"/>
              </a:spcAft>
              <a:buClr>
                <a:schemeClr val="lt1"/>
              </a:buClr>
              <a:buSzPct val="100000"/>
              <a:buFont typeface="Roboto Light"/>
              <a:buChar char="●"/>
            </a:pPr>
            <a:r>
              <a:rPr b="1" lang="en" sz="1917">
                <a:solidFill>
                  <a:schemeClr val="lt1"/>
                </a:solidFill>
              </a:rPr>
              <a:t>OPTIONS: </a:t>
            </a:r>
            <a:r>
              <a:rPr lang="en" sz="1917">
                <a:solidFill>
                  <a:schemeClr val="lt1"/>
                </a:solidFill>
                <a:latin typeface="Roboto Light"/>
                <a:ea typeface="Roboto Light"/>
                <a:cs typeface="Roboto Light"/>
                <a:sym typeface="Roboto Light"/>
              </a:rPr>
              <a:t>Compare and contrast the big three cloud providers and on-premises computing solutions.</a:t>
            </a:r>
            <a:endParaRPr sz="1917">
              <a:solidFill>
                <a:schemeClr val="lt1"/>
              </a:solidFill>
              <a:latin typeface="Roboto Light"/>
              <a:ea typeface="Roboto Light"/>
              <a:cs typeface="Roboto Light"/>
              <a:sym typeface="Roboto Light"/>
            </a:endParaRPr>
          </a:p>
          <a:p>
            <a:pPr indent="0" lvl="0" marL="457200" rtl="0" algn="l">
              <a:spcBef>
                <a:spcPts val="1200"/>
              </a:spcBef>
              <a:spcAft>
                <a:spcPts val="0"/>
              </a:spcAft>
              <a:buNone/>
            </a:pPr>
            <a:r>
              <a:t/>
            </a:r>
            <a:endParaRPr sz="1917">
              <a:solidFill>
                <a:schemeClr val="lt1"/>
              </a:solidFill>
              <a:latin typeface="Roboto Light"/>
              <a:ea typeface="Roboto Light"/>
              <a:cs typeface="Roboto Light"/>
              <a:sym typeface="Roboto Light"/>
            </a:endParaRPr>
          </a:p>
          <a:p>
            <a:pPr indent="-332105" lvl="0" marL="457200" rtl="0" algn="l">
              <a:spcBef>
                <a:spcPts val="1200"/>
              </a:spcBef>
              <a:spcAft>
                <a:spcPts val="0"/>
              </a:spcAft>
              <a:buClr>
                <a:schemeClr val="lt1"/>
              </a:buClr>
              <a:buSzPct val="100000"/>
              <a:buFont typeface="Roboto Light"/>
              <a:buChar char="●"/>
            </a:pPr>
            <a:r>
              <a:rPr b="1" lang="en" sz="1917">
                <a:solidFill>
                  <a:schemeClr val="lt1"/>
                </a:solidFill>
              </a:rPr>
              <a:t>EXAMPLES:</a:t>
            </a:r>
            <a:r>
              <a:rPr lang="en" sz="1917">
                <a:solidFill>
                  <a:schemeClr val="lt1"/>
                </a:solidFill>
                <a:latin typeface="Roboto Light"/>
                <a:ea typeface="Roboto Light"/>
                <a:cs typeface="Roboto Light"/>
                <a:sym typeface="Roboto Light"/>
              </a:rPr>
              <a:t> Show an examples of different configuration</a:t>
            </a:r>
            <a:endParaRPr sz="1917">
              <a:solidFill>
                <a:schemeClr val="lt1"/>
              </a:solidFill>
              <a:latin typeface="Roboto Light"/>
              <a:ea typeface="Roboto Light"/>
              <a:cs typeface="Roboto Light"/>
              <a:sym typeface="Roboto Light"/>
            </a:endParaRPr>
          </a:p>
          <a:p>
            <a:pPr indent="0" lvl="0" marL="457200" rtl="0" algn="l">
              <a:spcBef>
                <a:spcPts val="1200"/>
              </a:spcBef>
              <a:spcAft>
                <a:spcPts val="0"/>
              </a:spcAft>
              <a:buNone/>
            </a:pPr>
            <a:r>
              <a:t/>
            </a:r>
            <a:endParaRPr sz="1917">
              <a:solidFill>
                <a:schemeClr val="lt1"/>
              </a:solidFill>
              <a:latin typeface="Roboto Light"/>
              <a:ea typeface="Roboto Light"/>
              <a:cs typeface="Roboto Light"/>
              <a:sym typeface="Roboto Light"/>
            </a:endParaRPr>
          </a:p>
          <a:p>
            <a:pPr indent="-332105" lvl="0" marL="457200" rtl="0" algn="l">
              <a:spcBef>
                <a:spcPts val="1200"/>
              </a:spcBef>
              <a:spcAft>
                <a:spcPts val="0"/>
              </a:spcAft>
              <a:buClr>
                <a:schemeClr val="lt1"/>
              </a:buClr>
              <a:buSzPct val="100000"/>
              <a:buFont typeface="Roboto Light"/>
              <a:buChar char="●"/>
            </a:pPr>
            <a:r>
              <a:rPr b="1" lang="en" sz="1917">
                <a:solidFill>
                  <a:schemeClr val="lt1"/>
                </a:solidFill>
              </a:rPr>
              <a:t>DISCUSSION:</a:t>
            </a:r>
            <a:r>
              <a:rPr lang="en" sz="1917">
                <a:solidFill>
                  <a:schemeClr val="lt1"/>
                </a:solidFill>
                <a:latin typeface="Roboto Light"/>
                <a:ea typeface="Roboto Light"/>
                <a:cs typeface="Roboto Light"/>
                <a:sym typeface="Roboto Light"/>
              </a:rPr>
              <a:t> Because pure presentations are boring</a:t>
            </a:r>
            <a:endParaRPr sz="1917">
              <a:solidFill>
                <a:schemeClr val="lt1"/>
              </a:solidFill>
              <a:latin typeface="Roboto Light"/>
              <a:ea typeface="Roboto Light"/>
              <a:cs typeface="Roboto Light"/>
              <a:sym typeface="Roboto Light"/>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325" name="Shape 325"/>
        <p:cNvGrpSpPr/>
        <p:nvPr/>
      </p:nvGrpSpPr>
      <p:grpSpPr>
        <a:xfrm>
          <a:off x="0" y="0"/>
          <a:ext cx="0" cy="0"/>
          <a:chOff x="0" y="0"/>
          <a:chExt cx="0" cy="0"/>
        </a:xfrm>
      </p:grpSpPr>
      <p:sp>
        <p:nvSpPr>
          <p:cNvPr id="326" name="Google Shape;326;p43"/>
          <p:cNvSpPr txBox="1"/>
          <p:nvPr>
            <p:ph idx="1" type="body"/>
          </p:nvPr>
        </p:nvSpPr>
        <p:spPr>
          <a:xfrm>
            <a:off x="311700" y="1207300"/>
            <a:ext cx="8520600" cy="3361500"/>
          </a:xfrm>
          <a:prstGeom prst="rect">
            <a:avLst/>
          </a:prstGeom>
        </p:spPr>
        <p:txBody>
          <a:bodyPr anchorCtr="0" anchor="t" bIns="0" lIns="0" spcFirstLastPara="1" rIns="0" wrap="square" tIns="0">
            <a:normAutofit/>
          </a:bodyPr>
          <a:lstStyle/>
          <a:p>
            <a:pPr indent="-330200" lvl="0" marL="457200" rtl="0" algn="l">
              <a:lnSpc>
                <a:spcPct val="200000"/>
              </a:lnSpc>
              <a:spcBef>
                <a:spcPts val="0"/>
              </a:spcBef>
              <a:spcAft>
                <a:spcPts val="0"/>
              </a:spcAft>
              <a:buSzPts val="1600"/>
              <a:buChar char="●"/>
            </a:pPr>
            <a:r>
              <a:rPr b="1" lang="en" sz="1600"/>
              <a:t>Most services available, from networking to robotics</a:t>
            </a:r>
            <a:endParaRPr b="1" sz="1600"/>
          </a:p>
          <a:p>
            <a:pPr indent="-330200" lvl="0" marL="457200" rtl="0" algn="l">
              <a:lnSpc>
                <a:spcPct val="200000"/>
              </a:lnSpc>
              <a:spcBef>
                <a:spcPts val="0"/>
              </a:spcBef>
              <a:spcAft>
                <a:spcPts val="0"/>
              </a:spcAft>
              <a:buSzPts val="1600"/>
              <a:buChar char="●"/>
            </a:pPr>
            <a:r>
              <a:rPr b="1" lang="en" sz="1600"/>
              <a:t>Most mature cloud service</a:t>
            </a:r>
            <a:endParaRPr b="1" sz="1600"/>
          </a:p>
          <a:p>
            <a:pPr indent="-330200" lvl="0" marL="457200" rtl="0" algn="l">
              <a:lnSpc>
                <a:spcPct val="200000"/>
              </a:lnSpc>
              <a:spcBef>
                <a:spcPts val="0"/>
              </a:spcBef>
              <a:spcAft>
                <a:spcPts val="0"/>
              </a:spcAft>
              <a:buSzPts val="1600"/>
              <a:buChar char="●"/>
            </a:pPr>
            <a:r>
              <a:rPr b="1" lang="en" sz="1600"/>
              <a:t>Considered the gold standard in cloud reliability and security</a:t>
            </a:r>
            <a:endParaRPr b="1" sz="1600"/>
          </a:p>
          <a:p>
            <a:pPr indent="-330200" lvl="0" marL="457200" rtl="0" algn="l">
              <a:lnSpc>
                <a:spcPct val="200000"/>
              </a:lnSpc>
              <a:spcBef>
                <a:spcPts val="0"/>
              </a:spcBef>
              <a:spcAft>
                <a:spcPts val="0"/>
              </a:spcAft>
              <a:buSzPts val="1600"/>
              <a:buChar char="●"/>
            </a:pPr>
            <a:r>
              <a:rPr b="1" lang="en" sz="1600"/>
              <a:t>More compute capacity vs Azure &amp; GCP</a:t>
            </a:r>
            <a:endParaRPr b="1" sz="1600"/>
          </a:p>
          <a:p>
            <a:pPr indent="-330200" lvl="0" marL="457200" rtl="0" algn="l">
              <a:lnSpc>
                <a:spcPct val="200000"/>
              </a:lnSpc>
              <a:spcBef>
                <a:spcPts val="0"/>
              </a:spcBef>
              <a:spcAft>
                <a:spcPts val="0"/>
              </a:spcAft>
              <a:buSzPts val="1600"/>
              <a:buChar char="●"/>
            </a:pPr>
            <a:r>
              <a:rPr b="1" lang="en" sz="1600"/>
              <a:t>All major software vendors make their programs available on AWS</a:t>
            </a:r>
            <a:endParaRPr b="1" sz="1600"/>
          </a:p>
          <a:p>
            <a:pPr indent="-330200" lvl="0" marL="457200" rtl="0" algn="l">
              <a:lnSpc>
                <a:spcPct val="200000"/>
              </a:lnSpc>
              <a:spcBef>
                <a:spcPts val="0"/>
              </a:spcBef>
              <a:spcAft>
                <a:spcPts val="0"/>
              </a:spcAft>
              <a:buSzPts val="1600"/>
              <a:buChar char="●"/>
            </a:pPr>
            <a:r>
              <a:rPr b="1" lang="en" sz="1600"/>
              <a:t>Low Landsat Latency </a:t>
            </a:r>
            <a:endParaRPr b="1" sz="1600"/>
          </a:p>
          <a:p>
            <a:pPr indent="0" lvl="0" marL="0" rtl="0" algn="l">
              <a:spcBef>
                <a:spcPts val="1200"/>
              </a:spcBef>
              <a:spcAft>
                <a:spcPts val="1200"/>
              </a:spcAft>
              <a:buNone/>
            </a:pPr>
            <a:r>
              <a:t/>
            </a:r>
            <a:endParaRPr>
              <a:latin typeface="Roboto Light"/>
              <a:ea typeface="Roboto Light"/>
              <a:cs typeface="Roboto Light"/>
              <a:sym typeface="Roboto Light"/>
            </a:endParaRPr>
          </a:p>
        </p:txBody>
      </p:sp>
      <p:sp>
        <p:nvSpPr>
          <p:cNvPr id="327" name="Google Shape;327;p43"/>
          <p:cNvSpPr txBox="1"/>
          <p:nvPr>
            <p:ph idx="2" type="subTitle"/>
          </p:nvPr>
        </p:nvSpPr>
        <p:spPr>
          <a:xfrm>
            <a:off x="311700" y="760550"/>
            <a:ext cx="8520600" cy="2925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b="1" lang="en" sz="1900">
                <a:solidFill>
                  <a:schemeClr val="dk1"/>
                </a:solidFill>
              </a:rPr>
              <a:t>Pros</a:t>
            </a:r>
            <a:endParaRPr b="1" sz="1900">
              <a:solidFill>
                <a:schemeClr val="dk1"/>
              </a:solidFill>
            </a:endParaRPr>
          </a:p>
        </p:txBody>
      </p:sp>
      <p:pic>
        <p:nvPicPr>
          <p:cNvPr id="328" name="Google Shape;328;p43"/>
          <p:cNvPicPr preferRelativeResize="0"/>
          <p:nvPr/>
        </p:nvPicPr>
        <p:blipFill>
          <a:blip r:embed="rId3">
            <a:alphaModFix/>
          </a:blip>
          <a:stretch>
            <a:fillRect/>
          </a:stretch>
        </p:blipFill>
        <p:spPr>
          <a:xfrm>
            <a:off x="311700" y="79039"/>
            <a:ext cx="1029402" cy="61603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332" name="Shape 332"/>
        <p:cNvGrpSpPr/>
        <p:nvPr/>
      </p:nvGrpSpPr>
      <p:grpSpPr>
        <a:xfrm>
          <a:off x="0" y="0"/>
          <a:ext cx="0" cy="0"/>
          <a:chOff x="0" y="0"/>
          <a:chExt cx="0" cy="0"/>
        </a:xfrm>
      </p:grpSpPr>
      <p:sp>
        <p:nvSpPr>
          <p:cNvPr id="333" name="Google Shape;333;p44"/>
          <p:cNvSpPr txBox="1"/>
          <p:nvPr>
            <p:ph idx="1" type="body"/>
          </p:nvPr>
        </p:nvSpPr>
        <p:spPr>
          <a:xfrm>
            <a:off x="311700" y="1207300"/>
            <a:ext cx="8520600" cy="3361500"/>
          </a:xfrm>
          <a:prstGeom prst="rect">
            <a:avLst/>
          </a:prstGeom>
        </p:spPr>
        <p:txBody>
          <a:bodyPr anchorCtr="0" anchor="t" bIns="0" lIns="0" spcFirstLastPara="1" rIns="0" wrap="square" tIns="0">
            <a:normAutofit/>
          </a:bodyPr>
          <a:lstStyle/>
          <a:p>
            <a:pPr indent="-330200" lvl="0" marL="457200" rtl="0" algn="l">
              <a:lnSpc>
                <a:spcPct val="200000"/>
              </a:lnSpc>
              <a:spcBef>
                <a:spcPts val="0"/>
              </a:spcBef>
              <a:spcAft>
                <a:spcPts val="0"/>
              </a:spcAft>
              <a:buSzPts val="1600"/>
              <a:buChar char="●"/>
            </a:pPr>
            <a:r>
              <a:rPr b="1" lang="en" sz="1600"/>
              <a:t>Dev/Enterprise support must be purchased</a:t>
            </a:r>
            <a:endParaRPr b="1" sz="1600"/>
          </a:p>
          <a:p>
            <a:pPr indent="-330200" lvl="0" marL="457200" rtl="0" algn="l">
              <a:lnSpc>
                <a:spcPct val="200000"/>
              </a:lnSpc>
              <a:spcBef>
                <a:spcPts val="0"/>
              </a:spcBef>
              <a:spcAft>
                <a:spcPts val="0"/>
              </a:spcAft>
              <a:buSzPts val="1600"/>
              <a:buChar char="●"/>
            </a:pPr>
            <a:r>
              <a:rPr b="1" lang="en" sz="1600"/>
              <a:t>Can overwhelm newcomers with the sheer number of services and options</a:t>
            </a:r>
            <a:endParaRPr b="1" sz="1600"/>
          </a:p>
          <a:p>
            <a:pPr indent="-330200" lvl="0" marL="457200" rtl="0" algn="l">
              <a:lnSpc>
                <a:spcPct val="200000"/>
              </a:lnSpc>
              <a:spcBef>
                <a:spcPts val="0"/>
              </a:spcBef>
              <a:spcAft>
                <a:spcPts val="0"/>
              </a:spcAft>
              <a:buSzPts val="1600"/>
              <a:buChar char="●"/>
            </a:pPr>
            <a:r>
              <a:rPr b="1" lang="en" sz="1600"/>
              <a:t>Comparatively limited options for hybrid cloud</a:t>
            </a:r>
            <a:endParaRPr b="1" sz="1600"/>
          </a:p>
          <a:p>
            <a:pPr indent="-330200" lvl="0" marL="457200" rtl="0" algn="l">
              <a:lnSpc>
                <a:spcPct val="200000"/>
              </a:lnSpc>
              <a:spcBef>
                <a:spcPts val="0"/>
              </a:spcBef>
              <a:spcAft>
                <a:spcPts val="0"/>
              </a:spcAft>
              <a:buSzPts val="1600"/>
              <a:buChar char="●"/>
            </a:pPr>
            <a:r>
              <a:rPr b="1" lang="en" sz="1600"/>
              <a:t>Limited spatial offerings</a:t>
            </a:r>
            <a:endParaRPr b="1" sz="1600"/>
          </a:p>
          <a:p>
            <a:pPr indent="-330200" lvl="0" marL="457200" rtl="0" algn="l">
              <a:lnSpc>
                <a:spcPct val="200000"/>
              </a:lnSpc>
              <a:spcBef>
                <a:spcPts val="0"/>
              </a:spcBef>
              <a:spcAft>
                <a:spcPts val="0"/>
              </a:spcAft>
              <a:buSzPts val="1600"/>
              <a:buChar char="●"/>
            </a:pPr>
            <a:r>
              <a:rPr b="1" lang="en" sz="1600"/>
              <a:t>Limited data offerings</a:t>
            </a:r>
            <a:endParaRPr b="1" sz="1600"/>
          </a:p>
          <a:p>
            <a:pPr indent="0" lvl="0" marL="0" rtl="0" algn="l">
              <a:spcBef>
                <a:spcPts val="1200"/>
              </a:spcBef>
              <a:spcAft>
                <a:spcPts val="1200"/>
              </a:spcAft>
              <a:buNone/>
            </a:pPr>
            <a:r>
              <a:t/>
            </a:r>
            <a:endParaRPr>
              <a:latin typeface="Roboto Light"/>
              <a:ea typeface="Roboto Light"/>
              <a:cs typeface="Roboto Light"/>
              <a:sym typeface="Roboto Light"/>
            </a:endParaRPr>
          </a:p>
        </p:txBody>
      </p:sp>
      <p:sp>
        <p:nvSpPr>
          <p:cNvPr id="334" name="Google Shape;334;p44"/>
          <p:cNvSpPr txBox="1"/>
          <p:nvPr>
            <p:ph idx="2" type="subTitle"/>
          </p:nvPr>
        </p:nvSpPr>
        <p:spPr>
          <a:xfrm>
            <a:off x="311700" y="760550"/>
            <a:ext cx="8520600" cy="2925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b="1" lang="en" sz="1900">
                <a:solidFill>
                  <a:schemeClr val="dk1"/>
                </a:solidFill>
              </a:rPr>
              <a:t>Cons</a:t>
            </a:r>
            <a:endParaRPr b="1" sz="1900">
              <a:solidFill>
                <a:schemeClr val="dk1"/>
              </a:solidFill>
            </a:endParaRPr>
          </a:p>
        </p:txBody>
      </p:sp>
      <p:pic>
        <p:nvPicPr>
          <p:cNvPr id="335" name="Google Shape;335;p44"/>
          <p:cNvPicPr preferRelativeResize="0"/>
          <p:nvPr/>
        </p:nvPicPr>
        <p:blipFill>
          <a:blip r:embed="rId3">
            <a:alphaModFix/>
          </a:blip>
          <a:stretch>
            <a:fillRect/>
          </a:stretch>
        </p:blipFill>
        <p:spPr>
          <a:xfrm>
            <a:off x="311700" y="79039"/>
            <a:ext cx="1029402" cy="61603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39" name="Shape 339"/>
        <p:cNvGrpSpPr/>
        <p:nvPr/>
      </p:nvGrpSpPr>
      <p:grpSpPr>
        <a:xfrm>
          <a:off x="0" y="0"/>
          <a:ext cx="0" cy="0"/>
          <a:chOff x="0" y="0"/>
          <a:chExt cx="0" cy="0"/>
        </a:xfrm>
      </p:grpSpPr>
      <p:pic>
        <p:nvPicPr>
          <p:cNvPr id="340" name="Google Shape;340;p45"/>
          <p:cNvPicPr preferRelativeResize="0"/>
          <p:nvPr/>
        </p:nvPicPr>
        <p:blipFill>
          <a:blip r:embed="rId3">
            <a:alphaModFix/>
          </a:blip>
          <a:stretch>
            <a:fillRect/>
          </a:stretch>
        </p:blipFill>
        <p:spPr>
          <a:xfrm>
            <a:off x="0" y="689475"/>
            <a:ext cx="9144000" cy="4454025"/>
          </a:xfrm>
          <a:prstGeom prst="rect">
            <a:avLst/>
          </a:prstGeom>
          <a:noFill/>
          <a:ln>
            <a:noFill/>
          </a:ln>
        </p:spPr>
      </p:pic>
      <p:pic>
        <p:nvPicPr>
          <p:cNvPr id="341" name="Google Shape;341;p45"/>
          <p:cNvPicPr preferRelativeResize="0"/>
          <p:nvPr/>
        </p:nvPicPr>
        <p:blipFill>
          <a:blip r:embed="rId4">
            <a:alphaModFix/>
          </a:blip>
          <a:stretch>
            <a:fillRect/>
          </a:stretch>
        </p:blipFill>
        <p:spPr>
          <a:xfrm>
            <a:off x="64350" y="30200"/>
            <a:ext cx="2022725" cy="5830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45" name="Shape 345"/>
        <p:cNvGrpSpPr/>
        <p:nvPr/>
      </p:nvGrpSpPr>
      <p:grpSpPr>
        <a:xfrm>
          <a:off x="0" y="0"/>
          <a:ext cx="0" cy="0"/>
          <a:chOff x="0" y="0"/>
          <a:chExt cx="0" cy="0"/>
        </a:xfrm>
      </p:grpSpPr>
      <p:pic>
        <p:nvPicPr>
          <p:cNvPr id="346" name="Google Shape;346;p46"/>
          <p:cNvPicPr preferRelativeResize="0"/>
          <p:nvPr/>
        </p:nvPicPr>
        <p:blipFill>
          <a:blip r:embed="rId3">
            <a:alphaModFix/>
          </a:blip>
          <a:stretch>
            <a:fillRect/>
          </a:stretch>
        </p:blipFill>
        <p:spPr>
          <a:xfrm>
            <a:off x="64350" y="30200"/>
            <a:ext cx="2022725" cy="583075"/>
          </a:xfrm>
          <a:prstGeom prst="rect">
            <a:avLst/>
          </a:prstGeom>
          <a:noFill/>
          <a:ln>
            <a:noFill/>
          </a:ln>
        </p:spPr>
      </p:pic>
      <p:pic>
        <p:nvPicPr>
          <p:cNvPr id="347" name="Google Shape;347;p46"/>
          <p:cNvPicPr preferRelativeResize="0"/>
          <p:nvPr/>
        </p:nvPicPr>
        <p:blipFill>
          <a:blip r:embed="rId4">
            <a:alphaModFix/>
          </a:blip>
          <a:stretch>
            <a:fillRect/>
          </a:stretch>
        </p:blipFill>
        <p:spPr>
          <a:xfrm>
            <a:off x="0" y="762900"/>
            <a:ext cx="9144000" cy="42774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51" name="Shape 351"/>
        <p:cNvGrpSpPr/>
        <p:nvPr/>
      </p:nvGrpSpPr>
      <p:grpSpPr>
        <a:xfrm>
          <a:off x="0" y="0"/>
          <a:ext cx="0" cy="0"/>
          <a:chOff x="0" y="0"/>
          <a:chExt cx="0" cy="0"/>
        </a:xfrm>
      </p:grpSpPr>
      <p:pic>
        <p:nvPicPr>
          <p:cNvPr id="352" name="Google Shape;352;p47"/>
          <p:cNvPicPr preferRelativeResize="0"/>
          <p:nvPr/>
        </p:nvPicPr>
        <p:blipFill>
          <a:blip r:embed="rId3">
            <a:alphaModFix/>
          </a:blip>
          <a:stretch>
            <a:fillRect/>
          </a:stretch>
        </p:blipFill>
        <p:spPr>
          <a:xfrm>
            <a:off x="64350" y="30200"/>
            <a:ext cx="2022725" cy="583075"/>
          </a:xfrm>
          <a:prstGeom prst="rect">
            <a:avLst/>
          </a:prstGeom>
          <a:noFill/>
          <a:ln>
            <a:noFill/>
          </a:ln>
        </p:spPr>
      </p:pic>
      <p:pic>
        <p:nvPicPr>
          <p:cNvPr id="353" name="Google Shape;353;p47"/>
          <p:cNvPicPr preferRelativeResize="0"/>
          <p:nvPr/>
        </p:nvPicPr>
        <p:blipFill rotWithShape="1">
          <a:blip r:embed="rId4">
            <a:alphaModFix/>
          </a:blip>
          <a:srcRect b="16760" l="0" r="0" t="31967"/>
          <a:stretch/>
        </p:blipFill>
        <p:spPr>
          <a:xfrm>
            <a:off x="0" y="0"/>
            <a:ext cx="9143998" cy="935175"/>
          </a:xfrm>
          <a:prstGeom prst="rect">
            <a:avLst/>
          </a:prstGeom>
          <a:noFill/>
          <a:ln>
            <a:noFill/>
          </a:ln>
        </p:spPr>
      </p:pic>
      <p:pic>
        <p:nvPicPr>
          <p:cNvPr id="354" name="Google Shape;354;p47"/>
          <p:cNvPicPr preferRelativeResize="0"/>
          <p:nvPr/>
        </p:nvPicPr>
        <p:blipFill>
          <a:blip r:embed="rId5">
            <a:alphaModFix/>
          </a:blip>
          <a:stretch>
            <a:fillRect/>
          </a:stretch>
        </p:blipFill>
        <p:spPr>
          <a:xfrm>
            <a:off x="1802375" y="935175"/>
            <a:ext cx="5539257" cy="42083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58" name="Shape 358"/>
        <p:cNvGrpSpPr/>
        <p:nvPr/>
      </p:nvGrpSpPr>
      <p:grpSpPr>
        <a:xfrm>
          <a:off x="0" y="0"/>
          <a:ext cx="0" cy="0"/>
          <a:chOff x="0" y="0"/>
          <a:chExt cx="0" cy="0"/>
        </a:xfrm>
      </p:grpSpPr>
      <p:pic>
        <p:nvPicPr>
          <p:cNvPr id="359" name="Google Shape;359;p48"/>
          <p:cNvPicPr preferRelativeResize="0"/>
          <p:nvPr/>
        </p:nvPicPr>
        <p:blipFill>
          <a:blip r:embed="rId3">
            <a:alphaModFix/>
          </a:blip>
          <a:stretch>
            <a:fillRect/>
          </a:stretch>
        </p:blipFill>
        <p:spPr>
          <a:xfrm>
            <a:off x="64350" y="30200"/>
            <a:ext cx="2022725" cy="583075"/>
          </a:xfrm>
          <a:prstGeom prst="rect">
            <a:avLst/>
          </a:prstGeom>
          <a:noFill/>
          <a:ln>
            <a:noFill/>
          </a:ln>
        </p:spPr>
      </p:pic>
      <p:pic>
        <p:nvPicPr>
          <p:cNvPr id="360" name="Google Shape;360;p48"/>
          <p:cNvPicPr preferRelativeResize="0"/>
          <p:nvPr/>
        </p:nvPicPr>
        <p:blipFill>
          <a:blip r:embed="rId4">
            <a:alphaModFix/>
          </a:blip>
          <a:stretch>
            <a:fillRect/>
          </a:stretch>
        </p:blipFill>
        <p:spPr>
          <a:xfrm>
            <a:off x="0" y="0"/>
            <a:ext cx="9144000" cy="919655"/>
          </a:xfrm>
          <a:prstGeom prst="rect">
            <a:avLst/>
          </a:prstGeom>
          <a:noFill/>
          <a:ln>
            <a:noFill/>
          </a:ln>
        </p:spPr>
      </p:pic>
      <p:pic>
        <p:nvPicPr>
          <p:cNvPr id="361" name="Google Shape;361;p48"/>
          <p:cNvPicPr preferRelativeResize="0"/>
          <p:nvPr/>
        </p:nvPicPr>
        <p:blipFill>
          <a:blip r:embed="rId5">
            <a:alphaModFix/>
          </a:blip>
          <a:stretch>
            <a:fillRect/>
          </a:stretch>
        </p:blipFill>
        <p:spPr>
          <a:xfrm>
            <a:off x="0" y="919650"/>
            <a:ext cx="9087494" cy="42238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65" name="Shape 365"/>
        <p:cNvGrpSpPr/>
        <p:nvPr/>
      </p:nvGrpSpPr>
      <p:grpSpPr>
        <a:xfrm>
          <a:off x="0" y="0"/>
          <a:ext cx="0" cy="0"/>
          <a:chOff x="0" y="0"/>
          <a:chExt cx="0" cy="0"/>
        </a:xfrm>
      </p:grpSpPr>
      <p:pic>
        <p:nvPicPr>
          <p:cNvPr id="366" name="Google Shape;366;p49"/>
          <p:cNvPicPr preferRelativeResize="0"/>
          <p:nvPr/>
        </p:nvPicPr>
        <p:blipFill>
          <a:blip r:embed="rId3">
            <a:alphaModFix/>
          </a:blip>
          <a:stretch>
            <a:fillRect/>
          </a:stretch>
        </p:blipFill>
        <p:spPr>
          <a:xfrm>
            <a:off x="64350" y="30200"/>
            <a:ext cx="2022725" cy="583075"/>
          </a:xfrm>
          <a:prstGeom prst="rect">
            <a:avLst/>
          </a:prstGeom>
          <a:noFill/>
          <a:ln>
            <a:noFill/>
          </a:ln>
        </p:spPr>
      </p:pic>
      <p:pic>
        <p:nvPicPr>
          <p:cNvPr id="367" name="Google Shape;367;p49"/>
          <p:cNvPicPr preferRelativeResize="0"/>
          <p:nvPr/>
        </p:nvPicPr>
        <p:blipFill>
          <a:blip r:embed="rId4">
            <a:alphaModFix/>
          </a:blip>
          <a:stretch>
            <a:fillRect/>
          </a:stretch>
        </p:blipFill>
        <p:spPr>
          <a:xfrm>
            <a:off x="0" y="30200"/>
            <a:ext cx="9144001" cy="489909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pic>
        <p:nvPicPr>
          <p:cNvPr id="372" name="Google Shape;372;p50"/>
          <p:cNvPicPr preferRelativeResize="0"/>
          <p:nvPr/>
        </p:nvPicPr>
        <p:blipFill>
          <a:blip r:embed="rId3">
            <a:alphaModFix/>
          </a:blip>
          <a:stretch>
            <a:fillRect/>
          </a:stretch>
        </p:blipFill>
        <p:spPr>
          <a:xfrm>
            <a:off x="0" y="0"/>
            <a:ext cx="5657856" cy="5143499"/>
          </a:xfrm>
          <a:prstGeom prst="rect">
            <a:avLst/>
          </a:prstGeom>
          <a:noFill/>
          <a:ln>
            <a:noFill/>
          </a:ln>
        </p:spPr>
      </p:pic>
      <p:pic>
        <p:nvPicPr>
          <p:cNvPr id="373" name="Google Shape;373;p50"/>
          <p:cNvPicPr preferRelativeResize="0"/>
          <p:nvPr/>
        </p:nvPicPr>
        <p:blipFill>
          <a:blip r:embed="rId4">
            <a:alphaModFix/>
          </a:blip>
          <a:stretch>
            <a:fillRect/>
          </a:stretch>
        </p:blipFill>
        <p:spPr>
          <a:xfrm>
            <a:off x="5775106" y="0"/>
            <a:ext cx="3181344" cy="317788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77" name="Shape 377"/>
        <p:cNvGrpSpPr/>
        <p:nvPr/>
      </p:nvGrpSpPr>
      <p:grpSpPr>
        <a:xfrm>
          <a:off x="0" y="0"/>
          <a:ext cx="0" cy="0"/>
          <a:chOff x="0" y="0"/>
          <a:chExt cx="0" cy="0"/>
        </a:xfrm>
      </p:grpSpPr>
      <p:pic>
        <p:nvPicPr>
          <p:cNvPr id="378" name="Google Shape;378;p51"/>
          <p:cNvPicPr preferRelativeResize="0"/>
          <p:nvPr/>
        </p:nvPicPr>
        <p:blipFill>
          <a:blip r:embed="rId3">
            <a:alphaModFix/>
          </a:blip>
          <a:stretch>
            <a:fillRect/>
          </a:stretch>
        </p:blipFill>
        <p:spPr>
          <a:xfrm>
            <a:off x="64350" y="30200"/>
            <a:ext cx="2022725" cy="583075"/>
          </a:xfrm>
          <a:prstGeom prst="rect">
            <a:avLst/>
          </a:prstGeom>
          <a:noFill/>
          <a:ln>
            <a:noFill/>
          </a:ln>
        </p:spPr>
      </p:pic>
      <p:pic>
        <p:nvPicPr>
          <p:cNvPr id="379" name="Google Shape;379;p51"/>
          <p:cNvPicPr preferRelativeResize="0"/>
          <p:nvPr/>
        </p:nvPicPr>
        <p:blipFill>
          <a:blip r:embed="rId4">
            <a:alphaModFix/>
          </a:blip>
          <a:stretch>
            <a:fillRect/>
          </a:stretch>
        </p:blipFill>
        <p:spPr>
          <a:xfrm>
            <a:off x="0" y="0"/>
            <a:ext cx="9143998" cy="51435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83" name="Shape 383"/>
        <p:cNvGrpSpPr/>
        <p:nvPr/>
      </p:nvGrpSpPr>
      <p:grpSpPr>
        <a:xfrm>
          <a:off x="0" y="0"/>
          <a:ext cx="0" cy="0"/>
          <a:chOff x="0" y="0"/>
          <a:chExt cx="0" cy="0"/>
        </a:xfrm>
      </p:grpSpPr>
      <p:pic>
        <p:nvPicPr>
          <p:cNvPr id="384" name="Google Shape;384;p52"/>
          <p:cNvPicPr preferRelativeResize="0"/>
          <p:nvPr/>
        </p:nvPicPr>
        <p:blipFill>
          <a:blip r:embed="rId3">
            <a:alphaModFix/>
          </a:blip>
          <a:stretch>
            <a:fillRect/>
          </a:stretch>
        </p:blipFill>
        <p:spPr>
          <a:xfrm>
            <a:off x="64350" y="30200"/>
            <a:ext cx="2022725" cy="583075"/>
          </a:xfrm>
          <a:prstGeom prst="rect">
            <a:avLst/>
          </a:prstGeom>
          <a:noFill/>
          <a:ln>
            <a:noFill/>
          </a:ln>
        </p:spPr>
      </p:pic>
      <p:pic>
        <p:nvPicPr>
          <p:cNvPr id="385" name="Google Shape;385;p52"/>
          <p:cNvPicPr preferRelativeResize="0"/>
          <p:nvPr/>
        </p:nvPicPr>
        <p:blipFill>
          <a:blip r:embed="rId4">
            <a:alphaModFix/>
          </a:blip>
          <a:stretch>
            <a:fillRect/>
          </a:stretch>
        </p:blipFill>
        <p:spPr>
          <a:xfrm>
            <a:off x="0" y="0"/>
            <a:ext cx="9143998" cy="463930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7"/>
          <p:cNvSpPr txBox="1"/>
          <p:nvPr>
            <p:ph type="title"/>
          </p:nvPr>
        </p:nvSpPr>
        <p:spPr>
          <a:xfrm>
            <a:off x="311700" y="229100"/>
            <a:ext cx="8520600" cy="4311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t/>
            </a:r>
            <a:endParaRPr/>
          </a:p>
        </p:txBody>
      </p:sp>
      <p:sp>
        <p:nvSpPr>
          <p:cNvPr id="90" name="Google Shape;90;p17"/>
          <p:cNvSpPr txBox="1"/>
          <p:nvPr>
            <p:ph idx="2" type="subTitle"/>
          </p:nvPr>
        </p:nvSpPr>
        <p:spPr>
          <a:xfrm>
            <a:off x="311700" y="776113"/>
            <a:ext cx="8520600" cy="2463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t/>
            </a:r>
            <a:endParaRPr/>
          </a:p>
        </p:txBody>
      </p:sp>
      <p:pic>
        <p:nvPicPr>
          <p:cNvPr id="91" name="Google Shape;91;p17"/>
          <p:cNvPicPr preferRelativeResize="0"/>
          <p:nvPr/>
        </p:nvPicPr>
        <p:blipFill>
          <a:blip r:embed="rId3">
            <a:alphaModFix/>
          </a:blip>
          <a:stretch>
            <a:fillRect/>
          </a:stretch>
        </p:blipFill>
        <p:spPr>
          <a:xfrm>
            <a:off x="0" y="9"/>
            <a:ext cx="9143998" cy="2641381"/>
          </a:xfrm>
          <a:prstGeom prst="rect">
            <a:avLst/>
          </a:prstGeom>
          <a:noFill/>
          <a:ln>
            <a:noFill/>
          </a:ln>
        </p:spPr>
      </p:pic>
      <p:pic>
        <p:nvPicPr>
          <p:cNvPr id="92" name="Google Shape;92;p17"/>
          <p:cNvPicPr preferRelativeResize="0"/>
          <p:nvPr/>
        </p:nvPicPr>
        <p:blipFill>
          <a:blip r:embed="rId4">
            <a:alphaModFix/>
          </a:blip>
          <a:stretch>
            <a:fillRect/>
          </a:stretch>
        </p:blipFill>
        <p:spPr>
          <a:xfrm>
            <a:off x="1555850" y="2780340"/>
            <a:ext cx="6032297" cy="219731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pic>
        <p:nvPicPr>
          <p:cNvPr id="390" name="Google Shape;390;p53"/>
          <p:cNvPicPr preferRelativeResize="0"/>
          <p:nvPr/>
        </p:nvPicPr>
        <p:blipFill>
          <a:blip r:embed="rId3">
            <a:alphaModFix/>
          </a:blip>
          <a:stretch>
            <a:fillRect/>
          </a:stretch>
        </p:blipFill>
        <p:spPr>
          <a:xfrm>
            <a:off x="0" y="46950"/>
            <a:ext cx="5002901" cy="4339624"/>
          </a:xfrm>
          <a:prstGeom prst="rect">
            <a:avLst/>
          </a:prstGeom>
          <a:noFill/>
          <a:ln>
            <a:noFill/>
          </a:ln>
        </p:spPr>
      </p:pic>
      <p:pic>
        <p:nvPicPr>
          <p:cNvPr id="391" name="Google Shape;391;p53"/>
          <p:cNvPicPr preferRelativeResize="0"/>
          <p:nvPr/>
        </p:nvPicPr>
        <p:blipFill>
          <a:blip r:embed="rId4">
            <a:alphaModFix/>
          </a:blip>
          <a:stretch>
            <a:fillRect/>
          </a:stretch>
        </p:blipFill>
        <p:spPr>
          <a:xfrm>
            <a:off x="5002900" y="-10"/>
            <a:ext cx="4141101" cy="2504035"/>
          </a:xfrm>
          <a:prstGeom prst="rect">
            <a:avLst/>
          </a:prstGeom>
          <a:noFill/>
          <a:ln>
            <a:noFill/>
          </a:ln>
        </p:spPr>
      </p:pic>
      <p:pic>
        <p:nvPicPr>
          <p:cNvPr id="392" name="Google Shape;392;p53"/>
          <p:cNvPicPr preferRelativeResize="0"/>
          <p:nvPr/>
        </p:nvPicPr>
        <p:blipFill rotWithShape="1">
          <a:blip r:embed="rId5">
            <a:alphaModFix/>
          </a:blip>
          <a:srcRect b="25914" l="0" r="0" t="0"/>
          <a:stretch/>
        </p:blipFill>
        <p:spPr>
          <a:xfrm>
            <a:off x="5133863" y="2504025"/>
            <a:ext cx="3879175" cy="25040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396" name="Shape 396"/>
        <p:cNvGrpSpPr/>
        <p:nvPr/>
      </p:nvGrpSpPr>
      <p:grpSpPr>
        <a:xfrm>
          <a:off x="0" y="0"/>
          <a:ext cx="0" cy="0"/>
          <a:chOff x="0" y="0"/>
          <a:chExt cx="0" cy="0"/>
        </a:xfrm>
      </p:grpSpPr>
      <p:sp>
        <p:nvSpPr>
          <p:cNvPr id="397" name="Google Shape;397;p54"/>
          <p:cNvSpPr txBox="1"/>
          <p:nvPr>
            <p:ph idx="1" type="body"/>
          </p:nvPr>
        </p:nvSpPr>
        <p:spPr>
          <a:xfrm>
            <a:off x="311700" y="1207300"/>
            <a:ext cx="8520600" cy="3361500"/>
          </a:xfrm>
          <a:prstGeom prst="rect">
            <a:avLst/>
          </a:prstGeom>
        </p:spPr>
        <p:txBody>
          <a:bodyPr anchorCtr="0" anchor="t" bIns="0" lIns="0" spcFirstLastPara="1" rIns="0" wrap="square" tIns="0">
            <a:normAutofit/>
          </a:bodyPr>
          <a:lstStyle/>
          <a:p>
            <a:pPr indent="-330200" lvl="0" marL="457200" rtl="0" algn="l">
              <a:lnSpc>
                <a:spcPct val="200000"/>
              </a:lnSpc>
              <a:spcBef>
                <a:spcPts val="0"/>
              </a:spcBef>
              <a:spcAft>
                <a:spcPts val="0"/>
              </a:spcAft>
              <a:buSzPts val="1600"/>
              <a:buChar char="●"/>
            </a:pPr>
            <a:r>
              <a:rPr b="1" lang="en" sz="1600"/>
              <a:t>Easy integration and migrations for existing Microsoft services</a:t>
            </a:r>
            <a:endParaRPr b="1" sz="1600"/>
          </a:p>
          <a:p>
            <a:pPr indent="-330200" lvl="0" marL="457200" rtl="0" algn="l">
              <a:lnSpc>
                <a:spcPct val="200000"/>
              </a:lnSpc>
              <a:spcBef>
                <a:spcPts val="0"/>
              </a:spcBef>
              <a:spcAft>
                <a:spcPts val="0"/>
              </a:spcAft>
              <a:buSzPts val="1600"/>
              <a:buChar char="●"/>
            </a:pPr>
            <a:r>
              <a:rPr b="1" lang="en" sz="1600"/>
              <a:t>Many services available, including best-in-class AI, ML, and analytics services</a:t>
            </a:r>
            <a:endParaRPr b="1" sz="1600"/>
          </a:p>
          <a:p>
            <a:pPr indent="-330200" lvl="0" marL="457200" rtl="0" algn="l">
              <a:lnSpc>
                <a:spcPct val="200000"/>
              </a:lnSpc>
              <a:spcBef>
                <a:spcPts val="0"/>
              </a:spcBef>
              <a:spcAft>
                <a:spcPts val="0"/>
              </a:spcAft>
              <a:buSzPts val="1600"/>
              <a:buChar char="●"/>
            </a:pPr>
            <a:r>
              <a:rPr b="1" lang="en" sz="1600"/>
              <a:t>High availability and </a:t>
            </a:r>
            <a:r>
              <a:rPr b="1" lang="en" sz="1600"/>
              <a:t>scalability</a:t>
            </a:r>
            <a:endParaRPr b="1" sz="1600"/>
          </a:p>
          <a:p>
            <a:pPr indent="-330200" lvl="0" marL="457200" rtl="0" algn="l">
              <a:lnSpc>
                <a:spcPct val="200000"/>
              </a:lnSpc>
              <a:spcBef>
                <a:spcPts val="0"/>
              </a:spcBef>
              <a:spcAft>
                <a:spcPts val="0"/>
              </a:spcAft>
              <a:buSzPts val="1600"/>
              <a:buChar char="●"/>
            </a:pPr>
            <a:r>
              <a:rPr b="1" lang="en" sz="1600"/>
              <a:t>Great support for hybrid cloud strategies</a:t>
            </a:r>
            <a:endParaRPr b="1" sz="1600"/>
          </a:p>
          <a:p>
            <a:pPr indent="-330200" lvl="0" marL="457200" rtl="0" algn="l">
              <a:lnSpc>
                <a:spcPct val="200000"/>
              </a:lnSpc>
              <a:spcBef>
                <a:spcPts val="0"/>
              </a:spcBef>
              <a:spcAft>
                <a:spcPts val="0"/>
              </a:spcAft>
              <a:buSzPts val="1600"/>
              <a:buChar char="●"/>
            </a:pPr>
            <a:r>
              <a:rPr b="1" lang="en" sz="1600"/>
              <a:t>Most powerful compute virtual machines (2021)</a:t>
            </a:r>
            <a:endParaRPr b="1" sz="1600"/>
          </a:p>
          <a:p>
            <a:pPr indent="-330200" lvl="0" marL="457200" rtl="0" algn="l">
              <a:lnSpc>
                <a:spcPct val="200000"/>
              </a:lnSpc>
              <a:spcBef>
                <a:spcPts val="0"/>
              </a:spcBef>
              <a:spcAft>
                <a:spcPts val="0"/>
              </a:spcAft>
              <a:buSzPts val="1600"/>
              <a:buChar char="●"/>
            </a:pPr>
            <a:r>
              <a:rPr b="1" lang="en" sz="1600"/>
              <a:t>Open Spatial approach</a:t>
            </a:r>
            <a:endParaRPr>
              <a:latin typeface="Roboto Light"/>
              <a:ea typeface="Roboto Light"/>
              <a:cs typeface="Roboto Light"/>
              <a:sym typeface="Roboto Light"/>
            </a:endParaRPr>
          </a:p>
        </p:txBody>
      </p:sp>
      <p:sp>
        <p:nvSpPr>
          <p:cNvPr id="398" name="Google Shape;398;p54"/>
          <p:cNvSpPr txBox="1"/>
          <p:nvPr>
            <p:ph idx="2" type="subTitle"/>
          </p:nvPr>
        </p:nvSpPr>
        <p:spPr>
          <a:xfrm>
            <a:off x="311700" y="760550"/>
            <a:ext cx="8520600" cy="2925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b="1" lang="en" sz="1900">
                <a:solidFill>
                  <a:schemeClr val="dk1"/>
                </a:solidFill>
              </a:rPr>
              <a:t>Pros</a:t>
            </a:r>
            <a:endParaRPr b="1" sz="1900">
              <a:solidFill>
                <a:schemeClr val="dk1"/>
              </a:solidFill>
            </a:endParaRPr>
          </a:p>
        </p:txBody>
      </p:sp>
      <p:pic>
        <p:nvPicPr>
          <p:cNvPr id="399" name="Google Shape;399;p54"/>
          <p:cNvPicPr preferRelativeResize="0"/>
          <p:nvPr/>
        </p:nvPicPr>
        <p:blipFill>
          <a:blip r:embed="rId3">
            <a:alphaModFix/>
          </a:blip>
          <a:stretch>
            <a:fillRect/>
          </a:stretch>
        </p:blipFill>
        <p:spPr>
          <a:xfrm>
            <a:off x="64350" y="30200"/>
            <a:ext cx="2022725" cy="5830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403" name="Shape 403"/>
        <p:cNvGrpSpPr/>
        <p:nvPr/>
      </p:nvGrpSpPr>
      <p:grpSpPr>
        <a:xfrm>
          <a:off x="0" y="0"/>
          <a:ext cx="0" cy="0"/>
          <a:chOff x="0" y="0"/>
          <a:chExt cx="0" cy="0"/>
        </a:xfrm>
      </p:grpSpPr>
      <p:sp>
        <p:nvSpPr>
          <p:cNvPr id="404" name="Google Shape;404;p55"/>
          <p:cNvSpPr txBox="1"/>
          <p:nvPr>
            <p:ph idx="1" type="body"/>
          </p:nvPr>
        </p:nvSpPr>
        <p:spPr>
          <a:xfrm>
            <a:off x="311700" y="1207300"/>
            <a:ext cx="8520600" cy="3361500"/>
          </a:xfrm>
          <a:prstGeom prst="rect">
            <a:avLst/>
          </a:prstGeom>
        </p:spPr>
        <p:txBody>
          <a:bodyPr anchorCtr="0" anchor="t" bIns="0" lIns="0" spcFirstLastPara="1" rIns="0" wrap="square" tIns="0">
            <a:normAutofit/>
          </a:bodyPr>
          <a:lstStyle/>
          <a:p>
            <a:pPr indent="-330200" lvl="0" marL="457200" rtl="0" algn="l">
              <a:lnSpc>
                <a:spcPct val="200000"/>
              </a:lnSpc>
              <a:spcBef>
                <a:spcPts val="0"/>
              </a:spcBef>
              <a:spcAft>
                <a:spcPts val="0"/>
              </a:spcAft>
              <a:buSzPts val="1600"/>
              <a:buChar char="●"/>
            </a:pPr>
            <a:r>
              <a:rPr b="1" lang="en" sz="1600"/>
              <a:t>Fewer service offerings vs AWS</a:t>
            </a:r>
            <a:endParaRPr b="1" sz="1600"/>
          </a:p>
          <a:p>
            <a:pPr indent="-330200" lvl="0" marL="457200" rtl="0" algn="l">
              <a:lnSpc>
                <a:spcPct val="200000"/>
              </a:lnSpc>
              <a:spcBef>
                <a:spcPts val="0"/>
              </a:spcBef>
              <a:spcAft>
                <a:spcPts val="0"/>
              </a:spcAft>
              <a:buSzPts val="1600"/>
              <a:buChar char="●"/>
            </a:pPr>
            <a:r>
              <a:rPr b="1" lang="en" sz="1600"/>
              <a:t>Particularly geared towards enterprise customers</a:t>
            </a:r>
            <a:endParaRPr b="1" sz="1600"/>
          </a:p>
          <a:p>
            <a:pPr indent="-330200" lvl="0" marL="457200" rtl="0" algn="l">
              <a:lnSpc>
                <a:spcPct val="200000"/>
              </a:lnSpc>
              <a:spcBef>
                <a:spcPts val="0"/>
              </a:spcBef>
              <a:spcAft>
                <a:spcPts val="0"/>
              </a:spcAft>
              <a:buSzPts val="1600"/>
              <a:buChar char="●"/>
            </a:pPr>
            <a:r>
              <a:rPr b="1" lang="en" sz="1600"/>
              <a:t>Comparatively more costly than other leading vendors</a:t>
            </a:r>
            <a:endParaRPr b="1" sz="1600"/>
          </a:p>
          <a:p>
            <a:pPr indent="-330200" lvl="0" marL="457200" rtl="0" algn="l">
              <a:lnSpc>
                <a:spcPct val="200000"/>
              </a:lnSpc>
              <a:spcBef>
                <a:spcPts val="0"/>
              </a:spcBef>
              <a:spcAft>
                <a:spcPts val="0"/>
              </a:spcAft>
              <a:buSzPts val="1600"/>
              <a:buChar char="●"/>
            </a:pPr>
            <a:r>
              <a:rPr b="1" lang="en" sz="1600"/>
              <a:t>Additional charge for pay-as-you-go option</a:t>
            </a:r>
            <a:endParaRPr b="1" sz="1600"/>
          </a:p>
          <a:p>
            <a:pPr indent="-330200" lvl="0" marL="457200" rtl="0" algn="l">
              <a:lnSpc>
                <a:spcPct val="200000"/>
              </a:lnSpc>
              <a:spcBef>
                <a:spcPts val="0"/>
              </a:spcBef>
              <a:spcAft>
                <a:spcPts val="0"/>
              </a:spcAft>
              <a:buSzPts val="1600"/>
              <a:buChar char="●"/>
            </a:pPr>
            <a:r>
              <a:rPr b="1" lang="en" sz="1600"/>
              <a:t>Customer service</a:t>
            </a:r>
            <a:endParaRPr b="1" sz="1600"/>
          </a:p>
          <a:p>
            <a:pPr indent="-330200" lvl="0" marL="457200" rtl="0" algn="l">
              <a:lnSpc>
                <a:spcPct val="200000"/>
              </a:lnSpc>
              <a:spcBef>
                <a:spcPts val="0"/>
              </a:spcBef>
              <a:spcAft>
                <a:spcPts val="0"/>
              </a:spcAft>
              <a:buSzPts val="1600"/>
              <a:buChar char="●"/>
            </a:pPr>
            <a:r>
              <a:rPr b="1" lang="en" sz="1600"/>
              <a:t>Limited Data</a:t>
            </a:r>
            <a:endParaRPr b="1" sz="1600"/>
          </a:p>
          <a:p>
            <a:pPr indent="0" lvl="0" marL="0" rtl="0" algn="l">
              <a:spcBef>
                <a:spcPts val="1200"/>
              </a:spcBef>
              <a:spcAft>
                <a:spcPts val="1200"/>
              </a:spcAft>
              <a:buNone/>
            </a:pPr>
            <a:r>
              <a:t/>
            </a:r>
            <a:endParaRPr>
              <a:latin typeface="Roboto Light"/>
              <a:ea typeface="Roboto Light"/>
              <a:cs typeface="Roboto Light"/>
              <a:sym typeface="Roboto Light"/>
            </a:endParaRPr>
          </a:p>
        </p:txBody>
      </p:sp>
      <p:sp>
        <p:nvSpPr>
          <p:cNvPr id="405" name="Google Shape;405;p55"/>
          <p:cNvSpPr txBox="1"/>
          <p:nvPr>
            <p:ph idx="2" type="subTitle"/>
          </p:nvPr>
        </p:nvSpPr>
        <p:spPr>
          <a:xfrm>
            <a:off x="311700" y="760550"/>
            <a:ext cx="8520600" cy="2925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b="1" lang="en" sz="1900">
                <a:solidFill>
                  <a:schemeClr val="dk1"/>
                </a:solidFill>
              </a:rPr>
              <a:t>Cons</a:t>
            </a:r>
            <a:endParaRPr b="1" sz="1900">
              <a:solidFill>
                <a:schemeClr val="dk1"/>
              </a:solidFill>
            </a:endParaRPr>
          </a:p>
        </p:txBody>
      </p:sp>
      <p:pic>
        <p:nvPicPr>
          <p:cNvPr id="406" name="Google Shape;406;p55"/>
          <p:cNvPicPr preferRelativeResize="0"/>
          <p:nvPr/>
        </p:nvPicPr>
        <p:blipFill>
          <a:blip r:embed="rId3">
            <a:alphaModFix/>
          </a:blip>
          <a:stretch>
            <a:fillRect/>
          </a:stretch>
        </p:blipFill>
        <p:spPr>
          <a:xfrm>
            <a:off x="64350" y="30200"/>
            <a:ext cx="2022725" cy="5830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10" name="Shape 410"/>
        <p:cNvGrpSpPr/>
        <p:nvPr/>
      </p:nvGrpSpPr>
      <p:grpSpPr>
        <a:xfrm>
          <a:off x="0" y="0"/>
          <a:ext cx="0" cy="0"/>
          <a:chOff x="0" y="0"/>
          <a:chExt cx="0" cy="0"/>
        </a:xfrm>
      </p:grpSpPr>
      <p:pic>
        <p:nvPicPr>
          <p:cNvPr id="411" name="Google Shape;411;p56"/>
          <p:cNvPicPr preferRelativeResize="0"/>
          <p:nvPr/>
        </p:nvPicPr>
        <p:blipFill rotWithShape="1">
          <a:blip r:embed="rId3">
            <a:alphaModFix/>
          </a:blip>
          <a:srcRect b="6585" l="0" r="0" t="0"/>
          <a:stretch/>
        </p:blipFill>
        <p:spPr>
          <a:xfrm>
            <a:off x="311700" y="71651"/>
            <a:ext cx="1052625" cy="606300"/>
          </a:xfrm>
          <a:prstGeom prst="rect">
            <a:avLst/>
          </a:prstGeom>
          <a:noFill/>
          <a:ln>
            <a:noFill/>
          </a:ln>
        </p:spPr>
      </p:pic>
      <p:pic>
        <p:nvPicPr>
          <p:cNvPr id="412" name="Google Shape;412;p56"/>
          <p:cNvPicPr preferRelativeResize="0"/>
          <p:nvPr/>
        </p:nvPicPr>
        <p:blipFill>
          <a:blip r:embed="rId4">
            <a:alphaModFix/>
          </a:blip>
          <a:stretch>
            <a:fillRect/>
          </a:stretch>
        </p:blipFill>
        <p:spPr>
          <a:xfrm>
            <a:off x="0" y="740550"/>
            <a:ext cx="9143999" cy="44029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16" name="Shape 416"/>
        <p:cNvGrpSpPr/>
        <p:nvPr/>
      </p:nvGrpSpPr>
      <p:grpSpPr>
        <a:xfrm>
          <a:off x="0" y="0"/>
          <a:ext cx="0" cy="0"/>
          <a:chOff x="0" y="0"/>
          <a:chExt cx="0" cy="0"/>
        </a:xfrm>
      </p:grpSpPr>
      <p:pic>
        <p:nvPicPr>
          <p:cNvPr id="417" name="Google Shape;417;p57"/>
          <p:cNvPicPr preferRelativeResize="0"/>
          <p:nvPr/>
        </p:nvPicPr>
        <p:blipFill rotWithShape="1">
          <a:blip r:embed="rId3">
            <a:alphaModFix/>
          </a:blip>
          <a:srcRect b="6585" l="0" r="0" t="0"/>
          <a:stretch/>
        </p:blipFill>
        <p:spPr>
          <a:xfrm>
            <a:off x="311700" y="71651"/>
            <a:ext cx="1052625" cy="606300"/>
          </a:xfrm>
          <a:prstGeom prst="rect">
            <a:avLst/>
          </a:prstGeom>
          <a:noFill/>
          <a:ln>
            <a:noFill/>
          </a:ln>
        </p:spPr>
      </p:pic>
      <p:pic>
        <p:nvPicPr>
          <p:cNvPr id="418" name="Google Shape;418;p57"/>
          <p:cNvPicPr preferRelativeResize="0"/>
          <p:nvPr/>
        </p:nvPicPr>
        <p:blipFill>
          <a:blip r:embed="rId4">
            <a:alphaModFix/>
          </a:blip>
          <a:stretch>
            <a:fillRect/>
          </a:stretch>
        </p:blipFill>
        <p:spPr>
          <a:xfrm>
            <a:off x="0" y="776475"/>
            <a:ext cx="9144000" cy="43670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22" name="Shape 422"/>
        <p:cNvGrpSpPr/>
        <p:nvPr/>
      </p:nvGrpSpPr>
      <p:grpSpPr>
        <a:xfrm>
          <a:off x="0" y="0"/>
          <a:ext cx="0" cy="0"/>
          <a:chOff x="0" y="0"/>
          <a:chExt cx="0" cy="0"/>
        </a:xfrm>
      </p:grpSpPr>
      <p:pic>
        <p:nvPicPr>
          <p:cNvPr id="423" name="Google Shape;423;p58"/>
          <p:cNvPicPr preferRelativeResize="0"/>
          <p:nvPr/>
        </p:nvPicPr>
        <p:blipFill>
          <a:blip r:embed="rId3">
            <a:alphaModFix/>
          </a:blip>
          <a:stretch>
            <a:fillRect/>
          </a:stretch>
        </p:blipFill>
        <p:spPr>
          <a:xfrm>
            <a:off x="2733375" y="0"/>
            <a:ext cx="4089677" cy="5143499"/>
          </a:xfrm>
          <a:prstGeom prst="rect">
            <a:avLst/>
          </a:prstGeom>
          <a:noFill/>
          <a:ln>
            <a:noFill/>
          </a:ln>
        </p:spPr>
      </p:pic>
      <p:pic>
        <p:nvPicPr>
          <p:cNvPr id="424" name="Google Shape;424;p58"/>
          <p:cNvPicPr preferRelativeResize="0"/>
          <p:nvPr/>
        </p:nvPicPr>
        <p:blipFill rotWithShape="1">
          <a:blip r:embed="rId4">
            <a:alphaModFix/>
          </a:blip>
          <a:srcRect b="6585" l="0" r="0" t="0"/>
          <a:stretch/>
        </p:blipFill>
        <p:spPr>
          <a:xfrm>
            <a:off x="74725" y="-2"/>
            <a:ext cx="2658649" cy="15313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28" name="Shape 428"/>
        <p:cNvGrpSpPr/>
        <p:nvPr/>
      </p:nvGrpSpPr>
      <p:grpSpPr>
        <a:xfrm>
          <a:off x="0" y="0"/>
          <a:ext cx="0" cy="0"/>
          <a:chOff x="0" y="0"/>
          <a:chExt cx="0" cy="0"/>
        </a:xfrm>
      </p:grpSpPr>
      <p:pic>
        <p:nvPicPr>
          <p:cNvPr id="429" name="Google Shape;429;p59"/>
          <p:cNvPicPr preferRelativeResize="0"/>
          <p:nvPr/>
        </p:nvPicPr>
        <p:blipFill>
          <a:blip r:embed="rId3">
            <a:alphaModFix/>
          </a:blip>
          <a:stretch>
            <a:fillRect/>
          </a:stretch>
        </p:blipFill>
        <p:spPr>
          <a:xfrm>
            <a:off x="0" y="0"/>
            <a:ext cx="9143999" cy="4328586"/>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33" name="Shape 433"/>
        <p:cNvGrpSpPr/>
        <p:nvPr/>
      </p:nvGrpSpPr>
      <p:grpSpPr>
        <a:xfrm>
          <a:off x="0" y="0"/>
          <a:ext cx="0" cy="0"/>
          <a:chOff x="0" y="0"/>
          <a:chExt cx="0" cy="0"/>
        </a:xfrm>
      </p:grpSpPr>
      <p:pic>
        <p:nvPicPr>
          <p:cNvPr id="434" name="Google Shape;434;p60"/>
          <p:cNvPicPr preferRelativeResize="0"/>
          <p:nvPr/>
        </p:nvPicPr>
        <p:blipFill>
          <a:blip r:embed="rId3">
            <a:alphaModFix/>
          </a:blip>
          <a:stretch>
            <a:fillRect/>
          </a:stretch>
        </p:blipFill>
        <p:spPr>
          <a:xfrm>
            <a:off x="0" y="0"/>
            <a:ext cx="9143999" cy="453858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38" name="Shape 438"/>
        <p:cNvGrpSpPr/>
        <p:nvPr/>
      </p:nvGrpSpPr>
      <p:grpSpPr>
        <a:xfrm>
          <a:off x="0" y="0"/>
          <a:ext cx="0" cy="0"/>
          <a:chOff x="0" y="0"/>
          <a:chExt cx="0" cy="0"/>
        </a:xfrm>
      </p:grpSpPr>
      <p:pic>
        <p:nvPicPr>
          <p:cNvPr id="439" name="Google Shape;439;p61"/>
          <p:cNvPicPr preferRelativeResize="0"/>
          <p:nvPr/>
        </p:nvPicPr>
        <p:blipFill>
          <a:blip r:embed="rId3">
            <a:alphaModFix/>
          </a:blip>
          <a:stretch>
            <a:fillRect/>
          </a:stretch>
        </p:blipFill>
        <p:spPr>
          <a:xfrm>
            <a:off x="0" y="0"/>
            <a:ext cx="9144000" cy="4897344"/>
          </a:xfrm>
          <a:prstGeom prst="rect">
            <a:avLst/>
          </a:prstGeom>
          <a:noFill/>
          <a:ln>
            <a:noFill/>
          </a:ln>
        </p:spPr>
      </p:pic>
      <p:pic>
        <p:nvPicPr>
          <p:cNvPr id="440" name="Google Shape;440;p61"/>
          <p:cNvPicPr preferRelativeResize="0"/>
          <p:nvPr/>
        </p:nvPicPr>
        <p:blipFill>
          <a:blip r:embed="rId4">
            <a:alphaModFix/>
          </a:blip>
          <a:stretch>
            <a:fillRect/>
          </a:stretch>
        </p:blipFill>
        <p:spPr>
          <a:xfrm rot="10800000">
            <a:off x="93756" y="4991100"/>
            <a:ext cx="58644" cy="5864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44" name="Shape 444"/>
        <p:cNvGrpSpPr/>
        <p:nvPr/>
      </p:nvGrpSpPr>
      <p:grpSpPr>
        <a:xfrm>
          <a:off x="0" y="0"/>
          <a:ext cx="0" cy="0"/>
          <a:chOff x="0" y="0"/>
          <a:chExt cx="0" cy="0"/>
        </a:xfrm>
      </p:grpSpPr>
      <p:pic>
        <p:nvPicPr>
          <p:cNvPr id="445" name="Google Shape;445;p62"/>
          <p:cNvPicPr preferRelativeResize="0"/>
          <p:nvPr/>
        </p:nvPicPr>
        <p:blipFill>
          <a:blip r:embed="rId3">
            <a:alphaModFix/>
          </a:blip>
          <a:stretch>
            <a:fillRect/>
          </a:stretch>
        </p:blipFill>
        <p:spPr>
          <a:xfrm>
            <a:off x="1327813" y="0"/>
            <a:ext cx="6509736"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8"/>
          <p:cNvSpPr/>
          <p:nvPr/>
        </p:nvSpPr>
        <p:spPr>
          <a:xfrm>
            <a:off x="7874625" y="4521075"/>
            <a:ext cx="720600" cy="336300"/>
          </a:xfrm>
          <a:prstGeom prst="rect">
            <a:avLst/>
          </a:prstGeom>
          <a:noFill/>
          <a:ln cap="flat" cmpd="sng" w="9525">
            <a:solidFill>
              <a:schemeClr val="accent1"/>
            </a:solidFill>
            <a:prstDash val="solid"/>
            <a:round/>
            <a:headEnd len="sm" w="sm" type="none"/>
            <a:tailEnd len="sm" w="sm" type="none"/>
          </a:ln>
        </p:spPr>
        <p:txBody>
          <a:bodyPr anchorCtr="0" anchor="ctr" bIns="0" lIns="91425" spcFirstLastPara="1" rIns="91425" wrap="square" tIns="164575">
            <a:noAutofit/>
          </a:bodyPr>
          <a:lstStyle/>
          <a:p>
            <a:pPr indent="0" lvl="0" marL="0" rtl="0" algn="ctr">
              <a:spcBef>
                <a:spcPts val="0"/>
              </a:spcBef>
              <a:spcAft>
                <a:spcPts val="0"/>
              </a:spcAft>
              <a:buNone/>
            </a:pPr>
            <a:r>
              <a:rPr lang="en" sz="900">
                <a:solidFill>
                  <a:schemeClr val="lt1"/>
                </a:solidFill>
                <a:latin typeface="Montserrat"/>
                <a:ea typeface="Montserrat"/>
                <a:cs typeface="Montserrat"/>
                <a:sym typeface="Montserrat"/>
              </a:rPr>
              <a:t>11.04..22</a:t>
            </a:r>
            <a:endParaRPr sz="900">
              <a:solidFill>
                <a:schemeClr val="lt1"/>
              </a:solidFill>
              <a:latin typeface="Montserrat"/>
              <a:ea typeface="Montserrat"/>
              <a:cs typeface="Montserrat"/>
              <a:sym typeface="Montserrat"/>
            </a:endParaRPr>
          </a:p>
          <a:p>
            <a:pPr indent="9144" lvl="0" marL="0" rtl="0" algn="ctr">
              <a:spcBef>
                <a:spcPts val="0"/>
              </a:spcBef>
              <a:spcAft>
                <a:spcPts val="0"/>
              </a:spcAft>
              <a:buNone/>
            </a:pPr>
            <a:r>
              <a:t/>
            </a:r>
            <a:endParaRPr sz="1000">
              <a:solidFill>
                <a:schemeClr val="accent5"/>
              </a:solidFill>
            </a:endParaRPr>
          </a:p>
        </p:txBody>
      </p:sp>
      <p:sp>
        <p:nvSpPr>
          <p:cNvPr id="98" name="Google Shape;98;p18"/>
          <p:cNvSpPr txBox="1"/>
          <p:nvPr>
            <p:ph idx="4294967295" type="body"/>
          </p:nvPr>
        </p:nvSpPr>
        <p:spPr>
          <a:xfrm>
            <a:off x="311700" y="1275150"/>
            <a:ext cx="8520600" cy="3108300"/>
          </a:xfrm>
          <a:prstGeom prst="rect">
            <a:avLst/>
          </a:prstGeom>
        </p:spPr>
        <p:txBody>
          <a:bodyPr anchorCtr="0" anchor="t" bIns="0" lIns="0" spcFirstLastPara="1" rIns="0" wrap="square" tIns="0">
            <a:normAutofit/>
          </a:bodyPr>
          <a:lstStyle/>
          <a:p>
            <a:pPr indent="0" lvl="0" marL="0" rtl="0" algn="ctr">
              <a:spcBef>
                <a:spcPts val="0"/>
              </a:spcBef>
              <a:spcAft>
                <a:spcPts val="0"/>
              </a:spcAft>
              <a:buNone/>
            </a:pPr>
            <a:r>
              <a:rPr b="1" lang="en" sz="2517">
                <a:solidFill>
                  <a:schemeClr val="lt1"/>
                </a:solidFill>
              </a:rPr>
              <a:t>NEEDS</a:t>
            </a:r>
            <a:endParaRPr b="1" sz="2517">
              <a:solidFill>
                <a:schemeClr val="lt1"/>
              </a:solidFill>
            </a:endParaRPr>
          </a:p>
          <a:p>
            <a:pPr indent="0" lvl="0" marL="0" rtl="0" algn="ctr">
              <a:spcBef>
                <a:spcPts val="1200"/>
              </a:spcBef>
              <a:spcAft>
                <a:spcPts val="1200"/>
              </a:spcAft>
              <a:buNone/>
            </a:pPr>
            <a:r>
              <a:rPr lang="en" sz="2517">
                <a:solidFill>
                  <a:schemeClr val="lt1"/>
                </a:solidFill>
                <a:latin typeface="Roboto Light"/>
                <a:ea typeface="Roboto Light"/>
                <a:cs typeface="Roboto Light"/>
                <a:sym typeface="Roboto Light"/>
              </a:rPr>
              <a:t>Understand and discuss the geospatial needs of a program</a:t>
            </a:r>
            <a:endParaRPr sz="2517">
              <a:solidFill>
                <a:schemeClr val="lt1"/>
              </a:solidFill>
              <a:latin typeface="Roboto Light"/>
              <a:ea typeface="Roboto Light"/>
              <a:cs typeface="Roboto Light"/>
              <a:sym typeface="Roboto Light"/>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49" name="Shape 449"/>
        <p:cNvGrpSpPr/>
        <p:nvPr/>
      </p:nvGrpSpPr>
      <p:grpSpPr>
        <a:xfrm>
          <a:off x="0" y="0"/>
          <a:ext cx="0" cy="0"/>
          <a:chOff x="0" y="0"/>
          <a:chExt cx="0" cy="0"/>
        </a:xfrm>
      </p:grpSpPr>
      <p:pic>
        <p:nvPicPr>
          <p:cNvPr id="450" name="Google Shape;450;p63"/>
          <p:cNvPicPr preferRelativeResize="0"/>
          <p:nvPr/>
        </p:nvPicPr>
        <p:blipFill>
          <a:blip r:embed="rId3">
            <a:alphaModFix/>
          </a:blip>
          <a:stretch>
            <a:fillRect/>
          </a:stretch>
        </p:blipFill>
        <p:spPr>
          <a:xfrm>
            <a:off x="0" y="0"/>
            <a:ext cx="8464154" cy="514349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54" name="Shape 454"/>
        <p:cNvGrpSpPr/>
        <p:nvPr/>
      </p:nvGrpSpPr>
      <p:grpSpPr>
        <a:xfrm>
          <a:off x="0" y="0"/>
          <a:ext cx="0" cy="0"/>
          <a:chOff x="0" y="0"/>
          <a:chExt cx="0" cy="0"/>
        </a:xfrm>
      </p:grpSpPr>
      <p:pic>
        <p:nvPicPr>
          <p:cNvPr id="455" name="Google Shape;455;p64"/>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pic>
        <p:nvPicPr>
          <p:cNvPr id="460" name="Google Shape;460;p65"/>
          <p:cNvPicPr preferRelativeResize="0"/>
          <p:nvPr/>
        </p:nvPicPr>
        <p:blipFill>
          <a:blip r:embed="rId3">
            <a:alphaModFix/>
          </a:blip>
          <a:stretch>
            <a:fillRect/>
          </a:stretch>
        </p:blipFill>
        <p:spPr>
          <a:xfrm>
            <a:off x="424563" y="1417625"/>
            <a:ext cx="2273963" cy="1515975"/>
          </a:xfrm>
          <a:prstGeom prst="rect">
            <a:avLst/>
          </a:prstGeom>
          <a:noFill/>
          <a:ln>
            <a:noFill/>
          </a:ln>
        </p:spPr>
      </p:pic>
      <p:pic>
        <p:nvPicPr>
          <p:cNvPr id="461" name="Google Shape;461;p65"/>
          <p:cNvPicPr preferRelativeResize="0"/>
          <p:nvPr/>
        </p:nvPicPr>
        <p:blipFill>
          <a:blip r:embed="rId4">
            <a:alphaModFix/>
          </a:blip>
          <a:stretch>
            <a:fillRect/>
          </a:stretch>
        </p:blipFill>
        <p:spPr>
          <a:xfrm>
            <a:off x="3378076" y="1417624"/>
            <a:ext cx="2273909" cy="1515975"/>
          </a:xfrm>
          <a:prstGeom prst="rect">
            <a:avLst/>
          </a:prstGeom>
          <a:noFill/>
          <a:ln>
            <a:noFill/>
          </a:ln>
        </p:spPr>
      </p:pic>
      <p:pic>
        <p:nvPicPr>
          <p:cNvPr id="462" name="Google Shape;462;p65"/>
          <p:cNvPicPr preferRelativeResize="0"/>
          <p:nvPr/>
        </p:nvPicPr>
        <p:blipFill>
          <a:blip r:embed="rId5">
            <a:alphaModFix/>
          </a:blip>
          <a:stretch>
            <a:fillRect/>
          </a:stretch>
        </p:blipFill>
        <p:spPr>
          <a:xfrm>
            <a:off x="6330825" y="1417624"/>
            <a:ext cx="2273949" cy="1515984"/>
          </a:xfrm>
          <a:prstGeom prst="rect">
            <a:avLst/>
          </a:prstGeom>
          <a:noFill/>
          <a:ln>
            <a:noFill/>
          </a:ln>
        </p:spPr>
      </p:pic>
      <p:sp>
        <p:nvSpPr>
          <p:cNvPr id="463" name="Google Shape;463;p65"/>
          <p:cNvSpPr txBox="1"/>
          <p:nvPr/>
        </p:nvSpPr>
        <p:spPr>
          <a:xfrm>
            <a:off x="317988" y="3010825"/>
            <a:ext cx="2560200" cy="1830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1600">
                <a:solidFill>
                  <a:srgbClr val="3C4043"/>
                </a:solidFill>
                <a:latin typeface="Google Sans"/>
                <a:ea typeface="Google Sans"/>
                <a:cs typeface="Google Sans"/>
                <a:sym typeface="Google Sans"/>
              </a:rPr>
              <a:t>Resource Growth</a:t>
            </a:r>
            <a:endParaRPr b="1" sz="1600">
              <a:solidFill>
                <a:srgbClr val="3C4043"/>
              </a:solidFill>
              <a:latin typeface="Google Sans"/>
              <a:ea typeface="Google Sans"/>
              <a:cs typeface="Google Sans"/>
              <a:sym typeface="Google Sans"/>
            </a:endParaRPr>
          </a:p>
          <a:p>
            <a:pPr indent="0" lvl="0" marL="0" rtl="0" algn="ctr">
              <a:lnSpc>
                <a:spcPct val="100000"/>
              </a:lnSpc>
              <a:spcBef>
                <a:spcPts val="0"/>
              </a:spcBef>
              <a:spcAft>
                <a:spcPts val="0"/>
              </a:spcAft>
              <a:buNone/>
            </a:pPr>
            <a:r>
              <a:t/>
            </a:r>
            <a:endParaRPr sz="1200">
              <a:solidFill>
                <a:srgbClr val="3C4043"/>
              </a:solidFill>
              <a:latin typeface="Google Sans"/>
              <a:ea typeface="Google Sans"/>
              <a:cs typeface="Google Sans"/>
              <a:sym typeface="Google Sans"/>
            </a:endParaRPr>
          </a:p>
          <a:p>
            <a:pPr indent="0" lvl="0" marL="0" rtl="0" algn="ctr">
              <a:lnSpc>
                <a:spcPct val="115000"/>
              </a:lnSpc>
              <a:spcBef>
                <a:spcPts val="0"/>
              </a:spcBef>
              <a:spcAft>
                <a:spcPts val="0"/>
              </a:spcAft>
              <a:buNone/>
            </a:pPr>
            <a:r>
              <a:rPr lang="en" sz="1100">
                <a:solidFill>
                  <a:srgbClr val="666666"/>
                </a:solidFill>
                <a:latin typeface="Google Sans"/>
                <a:ea typeface="Google Sans"/>
                <a:cs typeface="Google Sans"/>
                <a:sym typeface="Google Sans"/>
              </a:rPr>
              <a:t>Data Catalog: 70+PB, 900 datasets</a:t>
            </a:r>
            <a:endParaRPr sz="1100">
              <a:solidFill>
                <a:srgbClr val="666666"/>
              </a:solidFill>
              <a:latin typeface="Google Sans"/>
              <a:ea typeface="Google Sans"/>
              <a:cs typeface="Google Sans"/>
              <a:sym typeface="Google Sans"/>
            </a:endParaRPr>
          </a:p>
          <a:p>
            <a:pPr indent="0" lvl="0" marL="0" rtl="0" algn="ctr">
              <a:lnSpc>
                <a:spcPct val="115000"/>
              </a:lnSpc>
              <a:spcBef>
                <a:spcPts val="0"/>
              </a:spcBef>
              <a:spcAft>
                <a:spcPts val="0"/>
              </a:spcAft>
              <a:buNone/>
            </a:pPr>
            <a:r>
              <a:t/>
            </a:r>
            <a:endParaRPr sz="1100">
              <a:solidFill>
                <a:srgbClr val="666666"/>
              </a:solidFill>
              <a:latin typeface="Google Sans"/>
              <a:ea typeface="Google Sans"/>
              <a:cs typeface="Google Sans"/>
              <a:sym typeface="Google Sans"/>
            </a:endParaRPr>
          </a:p>
          <a:p>
            <a:pPr indent="0" lvl="0" marL="0" rtl="0" algn="ctr">
              <a:lnSpc>
                <a:spcPct val="115000"/>
              </a:lnSpc>
              <a:spcBef>
                <a:spcPts val="0"/>
              </a:spcBef>
              <a:spcAft>
                <a:spcPts val="0"/>
              </a:spcAft>
              <a:buNone/>
            </a:pPr>
            <a:r>
              <a:rPr lang="en" sz="1100">
                <a:solidFill>
                  <a:srgbClr val="666666"/>
                </a:solidFill>
                <a:latin typeface="Google Sans"/>
                <a:ea typeface="Google Sans"/>
                <a:cs typeface="Google Sans"/>
                <a:sym typeface="Google Sans"/>
              </a:rPr>
              <a:t>Compute hours: 500M CPU hr/year</a:t>
            </a:r>
            <a:endParaRPr sz="1100">
              <a:solidFill>
                <a:srgbClr val="666666"/>
              </a:solidFill>
              <a:latin typeface="Google Sans"/>
              <a:ea typeface="Google Sans"/>
              <a:cs typeface="Google Sans"/>
              <a:sym typeface="Google Sans"/>
            </a:endParaRPr>
          </a:p>
        </p:txBody>
      </p:sp>
      <p:sp>
        <p:nvSpPr>
          <p:cNvPr id="464" name="Google Shape;464;p65"/>
          <p:cNvSpPr txBox="1"/>
          <p:nvPr/>
        </p:nvSpPr>
        <p:spPr>
          <a:xfrm>
            <a:off x="6187688" y="3010825"/>
            <a:ext cx="2560200" cy="1830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1600">
                <a:solidFill>
                  <a:srgbClr val="3C4043"/>
                </a:solidFill>
                <a:latin typeface="Google Sans"/>
                <a:ea typeface="Google Sans"/>
                <a:cs typeface="Google Sans"/>
                <a:sym typeface="Google Sans"/>
              </a:rPr>
              <a:t>Scientific Paper Growth</a:t>
            </a:r>
            <a:endParaRPr b="1" sz="1600">
              <a:solidFill>
                <a:srgbClr val="3C4043"/>
              </a:solidFill>
              <a:latin typeface="Google Sans"/>
              <a:ea typeface="Google Sans"/>
              <a:cs typeface="Google Sans"/>
              <a:sym typeface="Google Sans"/>
            </a:endParaRPr>
          </a:p>
          <a:p>
            <a:pPr indent="0" lvl="0" marL="0" rtl="0" algn="ctr">
              <a:lnSpc>
                <a:spcPct val="100000"/>
              </a:lnSpc>
              <a:spcBef>
                <a:spcPts val="0"/>
              </a:spcBef>
              <a:spcAft>
                <a:spcPts val="0"/>
              </a:spcAft>
              <a:buNone/>
            </a:pPr>
            <a:r>
              <a:t/>
            </a:r>
            <a:endParaRPr sz="1200">
              <a:solidFill>
                <a:srgbClr val="3C4043"/>
              </a:solidFill>
              <a:latin typeface="Google Sans"/>
              <a:ea typeface="Google Sans"/>
              <a:cs typeface="Google Sans"/>
              <a:sym typeface="Google Sans"/>
            </a:endParaRPr>
          </a:p>
          <a:p>
            <a:pPr indent="0" lvl="0" marL="0" rtl="0" algn="ctr">
              <a:lnSpc>
                <a:spcPct val="115000"/>
              </a:lnSpc>
              <a:spcBef>
                <a:spcPts val="0"/>
              </a:spcBef>
              <a:spcAft>
                <a:spcPts val="0"/>
              </a:spcAft>
              <a:buNone/>
            </a:pPr>
            <a:r>
              <a:rPr lang="en" sz="1100">
                <a:solidFill>
                  <a:srgbClr val="666666"/>
                </a:solidFill>
                <a:latin typeface="Google Sans"/>
                <a:ea typeface="Google Sans"/>
                <a:cs typeface="Google Sans"/>
                <a:sym typeface="Google Sans"/>
              </a:rPr>
              <a:t>Nearly 20K papers now reference Earth Engine</a:t>
            </a:r>
            <a:endParaRPr b="1" sz="1100">
              <a:solidFill>
                <a:srgbClr val="666666"/>
              </a:solidFill>
              <a:latin typeface="Google Sans"/>
              <a:ea typeface="Google Sans"/>
              <a:cs typeface="Google Sans"/>
              <a:sym typeface="Google Sans"/>
            </a:endParaRPr>
          </a:p>
        </p:txBody>
      </p:sp>
      <p:sp>
        <p:nvSpPr>
          <p:cNvPr id="465" name="Google Shape;465;p65"/>
          <p:cNvSpPr txBox="1"/>
          <p:nvPr/>
        </p:nvSpPr>
        <p:spPr>
          <a:xfrm>
            <a:off x="337400" y="246900"/>
            <a:ext cx="3026100" cy="3279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000">
                <a:solidFill>
                  <a:srgbClr val="5F6368"/>
                </a:solidFill>
                <a:latin typeface="Google Sans"/>
                <a:ea typeface="Google Sans"/>
                <a:cs typeface="Google Sans"/>
                <a:sym typeface="Google Sans"/>
              </a:rPr>
              <a:t>Growth and Impact</a:t>
            </a:r>
            <a:endParaRPr sz="1000">
              <a:solidFill>
                <a:srgbClr val="5F6368"/>
              </a:solidFill>
              <a:latin typeface="Google Sans"/>
              <a:ea typeface="Google Sans"/>
              <a:cs typeface="Google Sans"/>
              <a:sym typeface="Google Sans"/>
            </a:endParaRPr>
          </a:p>
        </p:txBody>
      </p:sp>
      <p:sp>
        <p:nvSpPr>
          <p:cNvPr id="466" name="Google Shape;466;p65"/>
          <p:cNvSpPr txBox="1"/>
          <p:nvPr/>
        </p:nvSpPr>
        <p:spPr>
          <a:xfrm>
            <a:off x="3234915" y="3010835"/>
            <a:ext cx="2560200" cy="1830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1600">
                <a:solidFill>
                  <a:srgbClr val="3C4043"/>
                </a:solidFill>
                <a:latin typeface="Google Sans"/>
                <a:ea typeface="Google Sans"/>
                <a:cs typeface="Google Sans"/>
                <a:sym typeface="Google Sans"/>
              </a:rPr>
              <a:t>New User Growth</a:t>
            </a:r>
            <a:endParaRPr b="1" sz="1600">
              <a:solidFill>
                <a:srgbClr val="3C4043"/>
              </a:solidFill>
              <a:latin typeface="Google Sans"/>
              <a:ea typeface="Google Sans"/>
              <a:cs typeface="Google Sans"/>
              <a:sym typeface="Google Sans"/>
            </a:endParaRPr>
          </a:p>
          <a:p>
            <a:pPr indent="0" lvl="0" marL="0" rtl="0" algn="ctr">
              <a:lnSpc>
                <a:spcPct val="100000"/>
              </a:lnSpc>
              <a:spcBef>
                <a:spcPts val="0"/>
              </a:spcBef>
              <a:spcAft>
                <a:spcPts val="0"/>
              </a:spcAft>
              <a:buNone/>
            </a:pPr>
            <a:r>
              <a:t/>
            </a:r>
            <a:endParaRPr sz="1200">
              <a:solidFill>
                <a:srgbClr val="3C4043"/>
              </a:solidFill>
              <a:latin typeface="Google Sans"/>
              <a:ea typeface="Google Sans"/>
              <a:cs typeface="Google Sans"/>
              <a:sym typeface="Google Sans"/>
            </a:endParaRPr>
          </a:p>
          <a:p>
            <a:pPr indent="0" lvl="0" marL="0" rtl="0" algn="ctr">
              <a:lnSpc>
                <a:spcPct val="115000"/>
              </a:lnSpc>
              <a:spcBef>
                <a:spcPts val="0"/>
              </a:spcBef>
              <a:spcAft>
                <a:spcPts val="0"/>
              </a:spcAft>
              <a:buNone/>
            </a:pPr>
            <a:r>
              <a:rPr lang="en" sz="1100">
                <a:solidFill>
                  <a:srgbClr val="666666"/>
                </a:solidFill>
                <a:latin typeface="Google Sans"/>
                <a:ea typeface="Google Sans"/>
                <a:cs typeface="Google Sans"/>
                <a:sym typeface="Google Sans"/>
              </a:rPr>
              <a:t>50K+ monthly active users</a:t>
            </a:r>
            <a:endParaRPr b="1" sz="1100">
              <a:solidFill>
                <a:srgbClr val="666666"/>
              </a:solidFill>
              <a:latin typeface="Google Sans"/>
              <a:ea typeface="Google Sans"/>
              <a:cs typeface="Google Sans"/>
              <a:sym typeface="Google Sans"/>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70" name="Shape 470"/>
        <p:cNvGrpSpPr/>
        <p:nvPr/>
      </p:nvGrpSpPr>
      <p:grpSpPr>
        <a:xfrm>
          <a:off x="0" y="0"/>
          <a:ext cx="0" cy="0"/>
          <a:chOff x="0" y="0"/>
          <a:chExt cx="0" cy="0"/>
        </a:xfrm>
      </p:grpSpPr>
      <p:pic>
        <p:nvPicPr>
          <p:cNvPr id="471" name="Google Shape;471;p66"/>
          <p:cNvPicPr preferRelativeResize="0"/>
          <p:nvPr/>
        </p:nvPicPr>
        <p:blipFill>
          <a:blip r:embed="rId3">
            <a:alphaModFix/>
          </a:blip>
          <a:stretch>
            <a:fillRect/>
          </a:stretch>
        </p:blipFill>
        <p:spPr>
          <a:xfrm>
            <a:off x="0" y="0"/>
            <a:ext cx="9143999" cy="4771862"/>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67"/>
          <p:cNvSpPr txBox="1"/>
          <p:nvPr/>
        </p:nvSpPr>
        <p:spPr>
          <a:xfrm>
            <a:off x="489325" y="694700"/>
            <a:ext cx="7886700" cy="1542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3900">
                <a:solidFill>
                  <a:srgbClr val="3C4043"/>
                </a:solidFill>
                <a:latin typeface="Google Sans"/>
                <a:ea typeface="Google Sans"/>
                <a:cs typeface="Google Sans"/>
                <a:sym typeface="Google Sans"/>
              </a:rPr>
              <a:t>Cloud-Based Remote Sensing with Google Earth Engine</a:t>
            </a:r>
            <a:endParaRPr b="1" sz="3900">
              <a:solidFill>
                <a:srgbClr val="3C4043"/>
              </a:solidFill>
              <a:latin typeface="Google Sans"/>
              <a:ea typeface="Google Sans"/>
              <a:cs typeface="Google Sans"/>
              <a:sym typeface="Google Sans"/>
            </a:endParaRPr>
          </a:p>
          <a:p>
            <a:pPr indent="0" lvl="0" marL="0" rtl="0" algn="l">
              <a:lnSpc>
                <a:spcPct val="120000"/>
              </a:lnSpc>
              <a:spcBef>
                <a:spcPts val="600"/>
              </a:spcBef>
              <a:spcAft>
                <a:spcPts val="0"/>
              </a:spcAft>
              <a:buClr>
                <a:schemeClr val="dk1"/>
              </a:buClr>
              <a:buSzPts val="1100"/>
              <a:buFont typeface="Arial"/>
              <a:buNone/>
            </a:pPr>
            <a:r>
              <a:rPr b="1" lang="en">
                <a:solidFill>
                  <a:schemeClr val="dk1"/>
                </a:solidFill>
                <a:latin typeface="Google Sans"/>
                <a:ea typeface="Google Sans"/>
                <a:cs typeface="Google Sans"/>
                <a:sym typeface="Google Sans"/>
              </a:rPr>
              <a:t>Fundamentals and Applications</a:t>
            </a:r>
            <a:endParaRPr b="1" sz="4200">
              <a:solidFill>
                <a:srgbClr val="3C4043"/>
              </a:solidFill>
              <a:latin typeface="Google Sans"/>
              <a:ea typeface="Google Sans"/>
              <a:cs typeface="Google Sans"/>
              <a:sym typeface="Google Sans"/>
            </a:endParaRPr>
          </a:p>
        </p:txBody>
      </p:sp>
      <p:sp>
        <p:nvSpPr>
          <p:cNvPr id="477" name="Google Shape;477;p67"/>
          <p:cNvSpPr txBox="1"/>
          <p:nvPr/>
        </p:nvSpPr>
        <p:spPr>
          <a:xfrm>
            <a:off x="337400" y="246900"/>
            <a:ext cx="3026100" cy="3279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000">
                <a:solidFill>
                  <a:srgbClr val="5F6368"/>
                </a:solidFill>
                <a:latin typeface="Google Sans"/>
                <a:ea typeface="Google Sans"/>
                <a:cs typeface="Google Sans"/>
                <a:sym typeface="Google Sans"/>
              </a:rPr>
              <a:t>Community highlights</a:t>
            </a:r>
            <a:endParaRPr sz="1000">
              <a:solidFill>
                <a:srgbClr val="5F6368"/>
              </a:solidFill>
              <a:latin typeface="Google Sans"/>
              <a:ea typeface="Google Sans"/>
              <a:cs typeface="Google Sans"/>
              <a:sym typeface="Google Sans"/>
            </a:endParaRPr>
          </a:p>
        </p:txBody>
      </p:sp>
      <p:pic>
        <p:nvPicPr>
          <p:cNvPr id="478" name="Google Shape;478;p67"/>
          <p:cNvPicPr preferRelativeResize="0"/>
          <p:nvPr/>
        </p:nvPicPr>
        <p:blipFill>
          <a:blip r:embed="rId3">
            <a:alphaModFix/>
          </a:blip>
          <a:stretch>
            <a:fillRect/>
          </a:stretch>
        </p:blipFill>
        <p:spPr>
          <a:xfrm>
            <a:off x="557900" y="2464400"/>
            <a:ext cx="4014095" cy="2193600"/>
          </a:xfrm>
          <a:prstGeom prst="rect">
            <a:avLst/>
          </a:prstGeom>
          <a:noFill/>
          <a:ln>
            <a:noFill/>
          </a:ln>
        </p:spPr>
      </p:pic>
      <p:sp>
        <p:nvSpPr>
          <p:cNvPr id="479" name="Google Shape;479;p67"/>
          <p:cNvSpPr txBox="1"/>
          <p:nvPr/>
        </p:nvSpPr>
        <p:spPr>
          <a:xfrm>
            <a:off x="4898575" y="2464400"/>
            <a:ext cx="38601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Google Sans"/>
                <a:ea typeface="Google Sans"/>
                <a:cs typeface="Google Sans"/>
                <a:sym typeface="Google Sans"/>
              </a:rPr>
              <a:t>Editors</a:t>
            </a:r>
            <a:r>
              <a:rPr lang="en">
                <a:latin typeface="Google Sans"/>
                <a:ea typeface="Google Sans"/>
                <a:cs typeface="Google Sans"/>
                <a:sym typeface="Google Sans"/>
              </a:rPr>
              <a:t>:</a:t>
            </a:r>
            <a:endParaRPr>
              <a:latin typeface="Google Sans"/>
              <a:ea typeface="Google Sans"/>
              <a:cs typeface="Google Sans"/>
              <a:sym typeface="Google Sans"/>
            </a:endParaRPr>
          </a:p>
          <a:p>
            <a:pPr indent="-317500" lvl="0" marL="457200" rtl="0" algn="l">
              <a:spcBef>
                <a:spcPts val="0"/>
              </a:spcBef>
              <a:spcAft>
                <a:spcPts val="0"/>
              </a:spcAft>
              <a:buSzPts val="1400"/>
              <a:buFont typeface="Google Sans"/>
              <a:buChar char="●"/>
            </a:pPr>
            <a:r>
              <a:rPr lang="en">
                <a:latin typeface="Google Sans"/>
                <a:ea typeface="Google Sans"/>
                <a:cs typeface="Google Sans"/>
                <a:sym typeface="Google Sans"/>
              </a:rPr>
              <a:t>Jeffrey A. Cardille - McGill University </a:t>
            </a:r>
            <a:endParaRPr>
              <a:latin typeface="Google Sans"/>
              <a:ea typeface="Google Sans"/>
              <a:cs typeface="Google Sans"/>
              <a:sym typeface="Google Sans"/>
            </a:endParaRPr>
          </a:p>
          <a:p>
            <a:pPr indent="-317500" lvl="0" marL="457200" rtl="0" algn="l">
              <a:spcBef>
                <a:spcPts val="0"/>
              </a:spcBef>
              <a:spcAft>
                <a:spcPts val="0"/>
              </a:spcAft>
              <a:buSzPts val="1400"/>
              <a:buFont typeface="Google Sans"/>
              <a:buChar char="●"/>
            </a:pPr>
            <a:r>
              <a:rPr lang="en">
                <a:latin typeface="Google Sans"/>
                <a:ea typeface="Google Sans"/>
                <a:cs typeface="Google Sans"/>
                <a:sym typeface="Google Sans"/>
              </a:rPr>
              <a:t>Nick Clinton - Google</a:t>
            </a:r>
            <a:endParaRPr>
              <a:latin typeface="Google Sans"/>
              <a:ea typeface="Google Sans"/>
              <a:cs typeface="Google Sans"/>
              <a:sym typeface="Google Sans"/>
            </a:endParaRPr>
          </a:p>
          <a:p>
            <a:pPr indent="-317500" lvl="0" marL="457200" rtl="0" algn="l">
              <a:spcBef>
                <a:spcPts val="0"/>
              </a:spcBef>
              <a:spcAft>
                <a:spcPts val="0"/>
              </a:spcAft>
              <a:buSzPts val="1400"/>
              <a:buFont typeface="Google Sans"/>
              <a:buChar char="●"/>
            </a:pPr>
            <a:r>
              <a:rPr lang="en">
                <a:latin typeface="Google Sans"/>
                <a:ea typeface="Google Sans"/>
                <a:cs typeface="Google Sans"/>
                <a:sym typeface="Google Sans"/>
              </a:rPr>
              <a:t>Morgan A. Crowley - McGill University</a:t>
            </a:r>
            <a:endParaRPr>
              <a:latin typeface="Google Sans"/>
              <a:ea typeface="Google Sans"/>
              <a:cs typeface="Google Sans"/>
              <a:sym typeface="Google Sans"/>
            </a:endParaRPr>
          </a:p>
          <a:p>
            <a:pPr indent="-317500" lvl="0" marL="457200" rtl="0" algn="l">
              <a:spcBef>
                <a:spcPts val="0"/>
              </a:spcBef>
              <a:spcAft>
                <a:spcPts val="0"/>
              </a:spcAft>
              <a:buSzPts val="1400"/>
              <a:buFont typeface="Google Sans"/>
              <a:buChar char="●"/>
            </a:pPr>
            <a:r>
              <a:rPr lang="en">
                <a:latin typeface="Google Sans"/>
                <a:ea typeface="Google Sans"/>
                <a:cs typeface="Google Sans"/>
                <a:sym typeface="Google Sans"/>
              </a:rPr>
              <a:t>David Saah - University of San Francisco</a:t>
            </a:r>
            <a:endParaRPr>
              <a:latin typeface="Google Sans"/>
              <a:ea typeface="Google Sans"/>
              <a:cs typeface="Google Sans"/>
              <a:sym typeface="Google Sans"/>
            </a:endParaRPr>
          </a:p>
        </p:txBody>
      </p:sp>
      <p:sp>
        <p:nvSpPr>
          <p:cNvPr id="480" name="Google Shape;480;p67"/>
          <p:cNvSpPr txBox="1"/>
          <p:nvPr/>
        </p:nvSpPr>
        <p:spPr>
          <a:xfrm>
            <a:off x="5354400" y="4581125"/>
            <a:ext cx="3807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eefabook.org</a:t>
            </a:r>
            <a:endParaRPr>
              <a:latin typeface="Roboto"/>
              <a:ea typeface="Roboto"/>
              <a:cs typeface="Roboto"/>
              <a:sym typeface="Roboto"/>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484" name="Shape 484"/>
        <p:cNvGrpSpPr/>
        <p:nvPr/>
      </p:nvGrpSpPr>
      <p:grpSpPr>
        <a:xfrm>
          <a:off x="0" y="0"/>
          <a:ext cx="0" cy="0"/>
          <a:chOff x="0" y="0"/>
          <a:chExt cx="0" cy="0"/>
        </a:xfrm>
      </p:grpSpPr>
      <p:sp>
        <p:nvSpPr>
          <p:cNvPr id="485" name="Google Shape;485;p68"/>
          <p:cNvSpPr txBox="1"/>
          <p:nvPr>
            <p:ph idx="1" type="body"/>
          </p:nvPr>
        </p:nvSpPr>
        <p:spPr>
          <a:xfrm>
            <a:off x="311700" y="1207300"/>
            <a:ext cx="8520600" cy="3361500"/>
          </a:xfrm>
          <a:prstGeom prst="rect">
            <a:avLst/>
          </a:prstGeom>
        </p:spPr>
        <p:txBody>
          <a:bodyPr anchorCtr="0" anchor="t" bIns="0" lIns="0" spcFirstLastPara="1" rIns="0" wrap="square" tIns="0">
            <a:normAutofit/>
          </a:bodyPr>
          <a:lstStyle/>
          <a:p>
            <a:pPr indent="-330200" lvl="0" marL="457200" rtl="0" algn="l">
              <a:lnSpc>
                <a:spcPct val="200000"/>
              </a:lnSpc>
              <a:spcBef>
                <a:spcPts val="0"/>
              </a:spcBef>
              <a:spcAft>
                <a:spcPts val="0"/>
              </a:spcAft>
              <a:buSzPts val="1600"/>
              <a:buChar char="●"/>
            </a:pPr>
            <a:r>
              <a:rPr b="1" lang="en" sz="1600"/>
              <a:t>Plays nicely with other Google service and products</a:t>
            </a:r>
            <a:endParaRPr b="1" sz="1600"/>
          </a:p>
          <a:p>
            <a:pPr indent="-330200" lvl="0" marL="457200" rtl="0" algn="l">
              <a:lnSpc>
                <a:spcPct val="200000"/>
              </a:lnSpc>
              <a:spcBef>
                <a:spcPts val="0"/>
              </a:spcBef>
              <a:spcAft>
                <a:spcPts val="0"/>
              </a:spcAft>
              <a:buSzPts val="1600"/>
              <a:buChar char="●"/>
            </a:pPr>
            <a:r>
              <a:rPr b="1" lang="en" sz="1600"/>
              <a:t>Excellent support for containerized workloads</a:t>
            </a:r>
            <a:endParaRPr b="1" sz="1600"/>
          </a:p>
          <a:p>
            <a:pPr indent="-330200" lvl="0" marL="457200" rtl="0" algn="l">
              <a:lnSpc>
                <a:spcPct val="200000"/>
              </a:lnSpc>
              <a:spcBef>
                <a:spcPts val="0"/>
              </a:spcBef>
              <a:spcAft>
                <a:spcPts val="0"/>
              </a:spcAft>
              <a:buSzPts val="1600"/>
              <a:buChar char="●"/>
            </a:pPr>
            <a:r>
              <a:rPr b="1" lang="en" sz="1600"/>
              <a:t>APIs for natural language, translation, speech, and more</a:t>
            </a:r>
            <a:endParaRPr b="1" sz="1600"/>
          </a:p>
          <a:p>
            <a:pPr indent="-330200" lvl="0" marL="457200" rtl="0" algn="l">
              <a:lnSpc>
                <a:spcPct val="200000"/>
              </a:lnSpc>
              <a:spcBef>
                <a:spcPts val="0"/>
              </a:spcBef>
              <a:spcAft>
                <a:spcPts val="0"/>
              </a:spcAft>
              <a:buSzPts val="1600"/>
              <a:buChar char="●"/>
            </a:pPr>
            <a:r>
              <a:rPr b="1" lang="en" sz="1600"/>
              <a:t>Fast I/O</a:t>
            </a:r>
            <a:endParaRPr b="1" sz="1600"/>
          </a:p>
          <a:p>
            <a:pPr indent="-330200" lvl="0" marL="457200" rtl="0" algn="l">
              <a:lnSpc>
                <a:spcPct val="200000"/>
              </a:lnSpc>
              <a:spcBef>
                <a:spcPts val="0"/>
              </a:spcBef>
              <a:spcAft>
                <a:spcPts val="0"/>
              </a:spcAft>
              <a:buSzPts val="1600"/>
              <a:buChar char="●"/>
            </a:pPr>
            <a:r>
              <a:rPr b="1" lang="en" sz="1600"/>
              <a:t>Global fiber network</a:t>
            </a:r>
            <a:endParaRPr b="1" sz="1600"/>
          </a:p>
          <a:p>
            <a:pPr indent="-330200" lvl="0" marL="457200" rtl="0" algn="l">
              <a:lnSpc>
                <a:spcPct val="200000"/>
              </a:lnSpc>
              <a:spcBef>
                <a:spcPts val="0"/>
              </a:spcBef>
              <a:spcAft>
                <a:spcPts val="0"/>
              </a:spcAft>
              <a:buSzPts val="1600"/>
              <a:buChar char="●"/>
            </a:pPr>
            <a:r>
              <a:rPr b="1" lang="en" sz="1600"/>
              <a:t>Earth Engine </a:t>
            </a:r>
            <a:r>
              <a:rPr b="1" lang="en" sz="1600"/>
              <a:t>Integration</a:t>
            </a:r>
            <a:r>
              <a:rPr b="1" lang="en" sz="1600"/>
              <a:t> (this is huge)</a:t>
            </a:r>
            <a:endParaRPr b="1" sz="1600"/>
          </a:p>
          <a:p>
            <a:pPr indent="0" lvl="0" marL="0" rtl="0" algn="l">
              <a:spcBef>
                <a:spcPts val="1200"/>
              </a:spcBef>
              <a:spcAft>
                <a:spcPts val="1200"/>
              </a:spcAft>
              <a:buNone/>
            </a:pPr>
            <a:r>
              <a:t/>
            </a:r>
            <a:endParaRPr>
              <a:latin typeface="Roboto Light"/>
              <a:ea typeface="Roboto Light"/>
              <a:cs typeface="Roboto Light"/>
              <a:sym typeface="Roboto Light"/>
            </a:endParaRPr>
          </a:p>
        </p:txBody>
      </p:sp>
      <p:sp>
        <p:nvSpPr>
          <p:cNvPr id="486" name="Google Shape;486;p68"/>
          <p:cNvSpPr txBox="1"/>
          <p:nvPr>
            <p:ph idx="2" type="subTitle"/>
          </p:nvPr>
        </p:nvSpPr>
        <p:spPr>
          <a:xfrm>
            <a:off x="311700" y="760550"/>
            <a:ext cx="8520600" cy="2925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b="1" lang="en" sz="1900">
                <a:solidFill>
                  <a:schemeClr val="dk1"/>
                </a:solidFill>
              </a:rPr>
              <a:t>Pros</a:t>
            </a:r>
            <a:endParaRPr b="1" sz="1900">
              <a:solidFill>
                <a:schemeClr val="dk1"/>
              </a:solidFill>
            </a:endParaRPr>
          </a:p>
        </p:txBody>
      </p:sp>
      <p:pic>
        <p:nvPicPr>
          <p:cNvPr id="487" name="Google Shape;487;p68"/>
          <p:cNvPicPr preferRelativeResize="0"/>
          <p:nvPr/>
        </p:nvPicPr>
        <p:blipFill rotWithShape="1">
          <a:blip r:embed="rId3">
            <a:alphaModFix/>
          </a:blip>
          <a:srcRect b="6585" l="0" r="0" t="0"/>
          <a:stretch/>
        </p:blipFill>
        <p:spPr>
          <a:xfrm>
            <a:off x="311700" y="71651"/>
            <a:ext cx="1052625" cy="6063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491" name="Shape 491"/>
        <p:cNvGrpSpPr/>
        <p:nvPr/>
      </p:nvGrpSpPr>
      <p:grpSpPr>
        <a:xfrm>
          <a:off x="0" y="0"/>
          <a:ext cx="0" cy="0"/>
          <a:chOff x="0" y="0"/>
          <a:chExt cx="0" cy="0"/>
        </a:xfrm>
      </p:grpSpPr>
      <p:sp>
        <p:nvSpPr>
          <p:cNvPr id="492" name="Google Shape;492;p69"/>
          <p:cNvSpPr txBox="1"/>
          <p:nvPr>
            <p:ph idx="1" type="body"/>
          </p:nvPr>
        </p:nvSpPr>
        <p:spPr>
          <a:xfrm>
            <a:off x="311700" y="1207300"/>
            <a:ext cx="8520600" cy="3361500"/>
          </a:xfrm>
          <a:prstGeom prst="rect">
            <a:avLst/>
          </a:prstGeom>
        </p:spPr>
        <p:txBody>
          <a:bodyPr anchorCtr="0" anchor="t" bIns="0" lIns="0" spcFirstLastPara="1" rIns="0" wrap="square" tIns="0">
            <a:normAutofit/>
          </a:bodyPr>
          <a:lstStyle/>
          <a:p>
            <a:pPr indent="-330200" lvl="0" marL="457200" rtl="0" algn="l">
              <a:lnSpc>
                <a:spcPct val="200000"/>
              </a:lnSpc>
              <a:spcBef>
                <a:spcPts val="0"/>
              </a:spcBef>
              <a:spcAft>
                <a:spcPts val="0"/>
              </a:spcAft>
              <a:buSzPts val="1600"/>
              <a:buChar char="●"/>
            </a:pPr>
            <a:r>
              <a:rPr b="1" lang="en" sz="1600"/>
              <a:t>Limited services vs AWS &amp; Azure</a:t>
            </a:r>
            <a:endParaRPr b="1" sz="1600"/>
          </a:p>
          <a:p>
            <a:pPr indent="-330200" lvl="0" marL="457200" rtl="0" algn="l">
              <a:lnSpc>
                <a:spcPct val="200000"/>
              </a:lnSpc>
              <a:spcBef>
                <a:spcPts val="0"/>
              </a:spcBef>
              <a:spcAft>
                <a:spcPts val="0"/>
              </a:spcAft>
              <a:buSzPts val="1600"/>
              <a:buChar char="●"/>
            </a:pPr>
            <a:r>
              <a:rPr b="1" lang="en" sz="1600"/>
              <a:t>Limited support for enterprise use cases</a:t>
            </a:r>
            <a:endParaRPr b="1" sz="1600"/>
          </a:p>
          <a:p>
            <a:pPr indent="-330200" lvl="0" marL="457200" rtl="0" algn="l">
              <a:lnSpc>
                <a:spcPct val="200000"/>
              </a:lnSpc>
              <a:spcBef>
                <a:spcPts val="0"/>
              </a:spcBef>
              <a:spcAft>
                <a:spcPts val="0"/>
              </a:spcAft>
              <a:buSzPts val="1600"/>
              <a:buChar char="●"/>
            </a:pPr>
            <a:r>
              <a:rPr b="1" lang="en" sz="1600"/>
              <a:t>Majority of components based on Google proprietary tech</a:t>
            </a:r>
            <a:endParaRPr b="1" sz="1600"/>
          </a:p>
          <a:p>
            <a:pPr indent="-330200" lvl="0" marL="457200" rtl="0" algn="l">
              <a:lnSpc>
                <a:spcPct val="200000"/>
              </a:lnSpc>
              <a:spcBef>
                <a:spcPts val="0"/>
              </a:spcBef>
              <a:spcAft>
                <a:spcPts val="0"/>
              </a:spcAft>
              <a:buSzPts val="1600"/>
              <a:buChar char="●"/>
            </a:pPr>
            <a:r>
              <a:rPr b="1" lang="en" sz="1600"/>
              <a:t>No real control over Virtual Machines</a:t>
            </a:r>
            <a:endParaRPr b="1" sz="1600"/>
          </a:p>
          <a:p>
            <a:pPr indent="-330200" lvl="0" marL="457200" rtl="0" algn="l">
              <a:lnSpc>
                <a:spcPct val="200000"/>
              </a:lnSpc>
              <a:spcBef>
                <a:spcPts val="0"/>
              </a:spcBef>
              <a:spcAft>
                <a:spcPts val="0"/>
              </a:spcAft>
              <a:buSzPts val="1600"/>
              <a:buChar char="●"/>
            </a:pPr>
            <a:r>
              <a:rPr b="1" lang="en" sz="1600"/>
              <a:t>Fewer global data centers</a:t>
            </a:r>
            <a:endParaRPr b="1" sz="1600"/>
          </a:p>
          <a:p>
            <a:pPr indent="0" lvl="0" marL="0" rtl="0" algn="l">
              <a:spcBef>
                <a:spcPts val="1200"/>
              </a:spcBef>
              <a:spcAft>
                <a:spcPts val="1200"/>
              </a:spcAft>
              <a:buNone/>
            </a:pPr>
            <a:r>
              <a:t/>
            </a:r>
            <a:endParaRPr>
              <a:latin typeface="Roboto Light"/>
              <a:ea typeface="Roboto Light"/>
              <a:cs typeface="Roboto Light"/>
              <a:sym typeface="Roboto Light"/>
            </a:endParaRPr>
          </a:p>
        </p:txBody>
      </p:sp>
      <p:sp>
        <p:nvSpPr>
          <p:cNvPr id="493" name="Google Shape;493;p69"/>
          <p:cNvSpPr txBox="1"/>
          <p:nvPr>
            <p:ph idx="2" type="subTitle"/>
          </p:nvPr>
        </p:nvSpPr>
        <p:spPr>
          <a:xfrm>
            <a:off x="311700" y="760550"/>
            <a:ext cx="8520600" cy="2925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b="1" lang="en" sz="1900">
                <a:solidFill>
                  <a:schemeClr val="dk1"/>
                </a:solidFill>
              </a:rPr>
              <a:t>Cons</a:t>
            </a:r>
            <a:endParaRPr b="1" sz="1900">
              <a:solidFill>
                <a:schemeClr val="dk1"/>
              </a:solidFill>
            </a:endParaRPr>
          </a:p>
        </p:txBody>
      </p:sp>
      <p:pic>
        <p:nvPicPr>
          <p:cNvPr id="494" name="Google Shape;494;p69"/>
          <p:cNvPicPr preferRelativeResize="0"/>
          <p:nvPr/>
        </p:nvPicPr>
        <p:blipFill rotWithShape="1">
          <a:blip r:embed="rId3">
            <a:alphaModFix/>
          </a:blip>
          <a:srcRect b="6585" l="0" r="0" t="0"/>
          <a:stretch/>
        </p:blipFill>
        <p:spPr>
          <a:xfrm>
            <a:off x="311700" y="71651"/>
            <a:ext cx="1052625" cy="6063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70"/>
          <p:cNvSpPr txBox="1"/>
          <p:nvPr>
            <p:ph type="title"/>
          </p:nvPr>
        </p:nvSpPr>
        <p:spPr>
          <a:xfrm>
            <a:off x="311700" y="229100"/>
            <a:ext cx="4012200" cy="4311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Tools and Services</a:t>
            </a:r>
            <a:endParaRPr/>
          </a:p>
        </p:txBody>
      </p:sp>
      <p:sp>
        <p:nvSpPr>
          <p:cNvPr id="500" name="Google Shape;500;p70"/>
          <p:cNvSpPr txBox="1"/>
          <p:nvPr>
            <p:ph idx="2" type="subTitle"/>
          </p:nvPr>
        </p:nvSpPr>
        <p:spPr>
          <a:xfrm>
            <a:off x="311700" y="760550"/>
            <a:ext cx="8520600" cy="2925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1900"/>
              <a:t>Overlay</a:t>
            </a:r>
            <a:endParaRPr sz="1900"/>
          </a:p>
        </p:txBody>
      </p:sp>
      <p:pic>
        <p:nvPicPr>
          <p:cNvPr id="501" name="Google Shape;501;p70"/>
          <p:cNvPicPr preferRelativeResize="0"/>
          <p:nvPr/>
        </p:nvPicPr>
        <p:blipFill>
          <a:blip r:embed="rId3">
            <a:alphaModFix/>
          </a:blip>
          <a:stretch>
            <a:fillRect/>
          </a:stretch>
        </p:blipFill>
        <p:spPr>
          <a:xfrm>
            <a:off x="152400" y="1159250"/>
            <a:ext cx="8839199" cy="3815712"/>
          </a:xfrm>
          <a:prstGeom prst="rect">
            <a:avLst/>
          </a:prstGeom>
          <a:noFill/>
          <a:ln>
            <a:noFill/>
          </a:ln>
        </p:spPr>
      </p:pic>
      <p:sp>
        <p:nvSpPr>
          <p:cNvPr id="502" name="Google Shape;502;p70"/>
          <p:cNvSpPr/>
          <p:nvPr/>
        </p:nvSpPr>
        <p:spPr>
          <a:xfrm>
            <a:off x="2272050" y="1338150"/>
            <a:ext cx="954300" cy="644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70"/>
          <p:cNvSpPr/>
          <p:nvPr/>
        </p:nvSpPr>
        <p:spPr>
          <a:xfrm>
            <a:off x="5114700" y="1338150"/>
            <a:ext cx="954300" cy="644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04" name="Google Shape;504;p70"/>
          <p:cNvPicPr preferRelativeResize="0"/>
          <p:nvPr/>
        </p:nvPicPr>
        <p:blipFill>
          <a:blip r:embed="rId4">
            <a:alphaModFix/>
          </a:blip>
          <a:stretch>
            <a:fillRect/>
          </a:stretch>
        </p:blipFill>
        <p:spPr>
          <a:xfrm>
            <a:off x="4655625" y="1444650"/>
            <a:ext cx="1495547" cy="431100"/>
          </a:xfrm>
          <a:prstGeom prst="rect">
            <a:avLst/>
          </a:prstGeom>
          <a:noFill/>
          <a:ln>
            <a:noFill/>
          </a:ln>
        </p:spPr>
      </p:pic>
      <p:pic>
        <p:nvPicPr>
          <p:cNvPr id="505" name="Google Shape;505;p70"/>
          <p:cNvPicPr preferRelativeResize="0"/>
          <p:nvPr/>
        </p:nvPicPr>
        <p:blipFill>
          <a:blip r:embed="rId5">
            <a:alphaModFix/>
          </a:blip>
          <a:stretch>
            <a:fillRect/>
          </a:stretch>
        </p:blipFill>
        <p:spPr>
          <a:xfrm>
            <a:off x="2430335" y="1385523"/>
            <a:ext cx="1076291" cy="644101"/>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9" name="Shape 509"/>
        <p:cNvGrpSpPr/>
        <p:nvPr/>
      </p:nvGrpSpPr>
      <p:grpSpPr>
        <a:xfrm>
          <a:off x="0" y="0"/>
          <a:ext cx="0" cy="0"/>
          <a:chOff x="0" y="0"/>
          <a:chExt cx="0" cy="0"/>
        </a:xfrm>
      </p:grpSpPr>
      <p:sp>
        <p:nvSpPr>
          <p:cNvPr id="510" name="Google Shape;510;p71"/>
          <p:cNvSpPr txBox="1"/>
          <p:nvPr>
            <p:ph type="title"/>
          </p:nvPr>
        </p:nvSpPr>
        <p:spPr>
          <a:xfrm>
            <a:off x="311700" y="229100"/>
            <a:ext cx="4012200" cy="4311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Cloud Costs to Consider</a:t>
            </a:r>
            <a:endParaRPr/>
          </a:p>
        </p:txBody>
      </p:sp>
      <p:sp>
        <p:nvSpPr>
          <p:cNvPr id="511" name="Google Shape;511;p71"/>
          <p:cNvSpPr txBox="1"/>
          <p:nvPr>
            <p:ph idx="1" type="body"/>
          </p:nvPr>
        </p:nvSpPr>
        <p:spPr>
          <a:xfrm>
            <a:off x="311700" y="1207300"/>
            <a:ext cx="8520600" cy="3361500"/>
          </a:xfrm>
          <a:prstGeom prst="rect">
            <a:avLst/>
          </a:prstGeom>
        </p:spPr>
        <p:txBody>
          <a:bodyPr anchorCtr="0" anchor="t" bIns="0" lIns="0" spcFirstLastPara="1" rIns="0" wrap="square" tIns="0">
            <a:normAutofit/>
          </a:bodyPr>
          <a:lstStyle/>
          <a:p>
            <a:pPr indent="-330200" lvl="0" marL="457200" rtl="0" algn="l">
              <a:lnSpc>
                <a:spcPct val="200000"/>
              </a:lnSpc>
              <a:spcBef>
                <a:spcPts val="0"/>
              </a:spcBef>
              <a:spcAft>
                <a:spcPts val="0"/>
              </a:spcAft>
              <a:buClr>
                <a:schemeClr val="dk1"/>
              </a:buClr>
              <a:buSzPts val="1600"/>
              <a:buChar char="●"/>
            </a:pPr>
            <a:r>
              <a:rPr b="1" lang="en" sz="1600">
                <a:solidFill>
                  <a:schemeClr val="dk1"/>
                </a:solidFill>
              </a:rPr>
              <a:t>Public IP address are charged for monthly</a:t>
            </a:r>
            <a:endParaRPr b="1" sz="1600">
              <a:solidFill>
                <a:schemeClr val="dk1"/>
              </a:solidFill>
            </a:endParaRPr>
          </a:p>
          <a:p>
            <a:pPr indent="-330200" lvl="0" marL="457200" rtl="0" algn="l">
              <a:lnSpc>
                <a:spcPct val="200000"/>
              </a:lnSpc>
              <a:spcBef>
                <a:spcPts val="0"/>
              </a:spcBef>
              <a:spcAft>
                <a:spcPts val="0"/>
              </a:spcAft>
              <a:buClr>
                <a:schemeClr val="dk1"/>
              </a:buClr>
              <a:buSzPts val="1600"/>
              <a:buChar char="●"/>
            </a:pPr>
            <a:r>
              <a:rPr b="1" lang="en" sz="1600">
                <a:solidFill>
                  <a:schemeClr val="dk1"/>
                </a:solidFill>
              </a:rPr>
              <a:t>SSD or high IOps storage is available for a premium fee</a:t>
            </a:r>
            <a:endParaRPr b="1" sz="1600">
              <a:solidFill>
                <a:schemeClr val="dk1"/>
              </a:solidFill>
            </a:endParaRPr>
          </a:p>
          <a:p>
            <a:pPr indent="-330200" lvl="0" marL="457200" rtl="0" algn="l">
              <a:lnSpc>
                <a:spcPct val="200000"/>
              </a:lnSpc>
              <a:spcBef>
                <a:spcPts val="0"/>
              </a:spcBef>
              <a:spcAft>
                <a:spcPts val="0"/>
              </a:spcAft>
              <a:buClr>
                <a:schemeClr val="dk1"/>
              </a:buClr>
              <a:buSzPts val="1600"/>
              <a:buChar char="●"/>
            </a:pPr>
            <a:r>
              <a:rPr b="1" lang="en" sz="1600">
                <a:solidFill>
                  <a:schemeClr val="dk1"/>
                </a:solidFill>
              </a:rPr>
              <a:t>Ingress is free, but egress can add significant costs</a:t>
            </a:r>
            <a:endParaRPr b="1" sz="1600">
              <a:solidFill>
                <a:schemeClr val="dk1"/>
              </a:solidFill>
            </a:endParaRPr>
          </a:p>
          <a:p>
            <a:pPr indent="-330200" lvl="0" marL="457200" rtl="0" algn="l">
              <a:lnSpc>
                <a:spcPct val="200000"/>
              </a:lnSpc>
              <a:spcBef>
                <a:spcPts val="0"/>
              </a:spcBef>
              <a:spcAft>
                <a:spcPts val="0"/>
              </a:spcAft>
              <a:buClr>
                <a:schemeClr val="dk1"/>
              </a:buClr>
              <a:buSzPts val="1600"/>
              <a:buChar char="●"/>
            </a:pPr>
            <a:r>
              <a:rPr b="1" lang="en" sz="1600">
                <a:solidFill>
                  <a:schemeClr val="dk1"/>
                </a:solidFill>
              </a:rPr>
              <a:t>Spot or </a:t>
            </a:r>
            <a:r>
              <a:rPr b="1" lang="en" sz="1600">
                <a:solidFill>
                  <a:schemeClr val="dk1"/>
                </a:solidFill>
              </a:rPr>
              <a:t>preemptible</a:t>
            </a:r>
            <a:r>
              <a:rPr b="1" lang="en" sz="1600">
                <a:solidFill>
                  <a:schemeClr val="dk1"/>
                </a:solidFill>
              </a:rPr>
              <a:t> instances can be beneficial</a:t>
            </a:r>
            <a:endParaRPr b="1" sz="1600">
              <a:solidFill>
                <a:schemeClr val="dk1"/>
              </a:solidFill>
            </a:endParaRPr>
          </a:p>
          <a:p>
            <a:pPr indent="-330200" lvl="0" marL="457200" rtl="0" algn="l">
              <a:lnSpc>
                <a:spcPct val="200000"/>
              </a:lnSpc>
              <a:spcBef>
                <a:spcPts val="0"/>
              </a:spcBef>
              <a:spcAft>
                <a:spcPts val="0"/>
              </a:spcAft>
              <a:buClr>
                <a:schemeClr val="dk1"/>
              </a:buClr>
              <a:buSzPts val="1600"/>
              <a:buChar char="●"/>
            </a:pPr>
            <a:r>
              <a:rPr b="1" lang="en" sz="1600">
                <a:solidFill>
                  <a:schemeClr val="dk1"/>
                </a:solidFill>
              </a:rPr>
              <a:t>Storage is charged for monthly even if it isn’t utilized</a:t>
            </a:r>
            <a:endParaRPr b="1" sz="1600">
              <a:solidFill>
                <a:schemeClr val="dk1"/>
              </a:solidFill>
            </a:endParaRPr>
          </a:p>
          <a:p>
            <a:pPr indent="-330200" lvl="0" marL="457200" rtl="0" algn="l">
              <a:lnSpc>
                <a:spcPct val="200000"/>
              </a:lnSpc>
              <a:spcBef>
                <a:spcPts val="0"/>
              </a:spcBef>
              <a:spcAft>
                <a:spcPts val="0"/>
              </a:spcAft>
              <a:buClr>
                <a:schemeClr val="dk1"/>
              </a:buClr>
              <a:buSzPts val="1600"/>
              <a:buChar char="●"/>
            </a:pPr>
            <a:r>
              <a:rPr b="1" lang="en" sz="1600">
                <a:solidFill>
                  <a:schemeClr val="dk1"/>
                </a:solidFill>
              </a:rPr>
              <a:t>Powered down instances don’t cost money</a:t>
            </a:r>
            <a:endParaRPr b="1" sz="1600">
              <a:solidFill>
                <a:schemeClr val="dk1"/>
              </a:solidFill>
            </a:endParaRPr>
          </a:p>
          <a:p>
            <a:pPr indent="0" lvl="0" marL="0" rtl="0" algn="l">
              <a:spcBef>
                <a:spcPts val="1200"/>
              </a:spcBef>
              <a:spcAft>
                <a:spcPts val="1200"/>
              </a:spcAft>
              <a:buNone/>
            </a:pPr>
            <a:r>
              <a:t/>
            </a:r>
            <a:endParaRPr>
              <a:latin typeface="Roboto Light"/>
              <a:ea typeface="Roboto Light"/>
              <a:cs typeface="Roboto Light"/>
              <a:sym typeface="Roboto Light"/>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15" name="Shape 515"/>
        <p:cNvGrpSpPr/>
        <p:nvPr/>
      </p:nvGrpSpPr>
      <p:grpSpPr>
        <a:xfrm>
          <a:off x="0" y="0"/>
          <a:ext cx="0" cy="0"/>
          <a:chOff x="0" y="0"/>
          <a:chExt cx="0" cy="0"/>
        </a:xfrm>
      </p:grpSpPr>
      <p:sp>
        <p:nvSpPr>
          <p:cNvPr id="516" name="Google Shape;516;p72"/>
          <p:cNvSpPr txBox="1"/>
          <p:nvPr>
            <p:ph type="title"/>
          </p:nvPr>
        </p:nvSpPr>
        <p:spPr>
          <a:xfrm>
            <a:off x="311700" y="243900"/>
            <a:ext cx="4012200" cy="4311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On-Premises</a:t>
            </a:r>
            <a:endParaRPr/>
          </a:p>
        </p:txBody>
      </p:sp>
      <p:sp>
        <p:nvSpPr>
          <p:cNvPr id="517" name="Google Shape;517;p72"/>
          <p:cNvSpPr txBox="1"/>
          <p:nvPr>
            <p:ph idx="2" type="subTitle"/>
          </p:nvPr>
        </p:nvSpPr>
        <p:spPr>
          <a:xfrm>
            <a:off x="311700" y="760550"/>
            <a:ext cx="8520600" cy="5850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1900"/>
              <a:t>"On-prem" refers to software that runs on hardware that’s physically located on the premises or in a data center.</a:t>
            </a:r>
            <a:endParaRPr sz="1900"/>
          </a:p>
        </p:txBody>
      </p:sp>
      <p:pic>
        <p:nvPicPr>
          <p:cNvPr id="518" name="Google Shape;518;p72"/>
          <p:cNvPicPr preferRelativeResize="0"/>
          <p:nvPr/>
        </p:nvPicPr>
        <p:blipFill>
          <a:blip r:embed="rId3">
            <a:alphaModFix/>
          </a:blip>
          <a:stretch>
            <a:fillRect/>
          </a:stretch>
        </p:blipFill>
        <p:spPr>
          <a:xfrm>
            <a:off x="5062375" y="1833400"/>
            <a:ext cx="2562225" cy="2286000"/>
          </a:xfrm>
          <a:prstGeom prst="rect">
            <a:avLst/>
          </a:prstGeom>
          <a:noFill/>
          <a:ln>
            <a:noFill/>
          </a:ln>
        </p:spPr>
      </p:pic>
      <p:pic>
        <p:nvPicPr>
          <p:cNvPr id="519" name="Google Shape;519;p72"/>
          <p:cNvPicPr preferRelativeResize="0"/>
          <p:nvPr/>
        </p:nvPicPr>
        <p:blipFill>
          <a:blip r:embed="rId4">
            <a:alphaModFix/>
          </a:blip>
          <a:stretch>
            <a:fillRect/>
          </a:stretch>
        </p:blipFill>
        <p:spPr>
          <a:xfrm>
            <a:off x="455475" y="1612975"/>
            <a:ext cx="3276600" cy="30956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2" name="Shape 102"/>
        <p:cNvGrpSpPr/>
        <p:nvPr/>
      </p:nvGrpSpPr>
      <p:grpSpPr>
        <a:xfrm>
          <a:off x="0" y="0"/>
          <a:ext cx="0" cy="0"/>
          <a:chOff x="0" y="0"/>
          <a:chExt cx="0" cy="0"/>
        </a:xfrm>
      </p:grpSpPr>
      <p:sp>
        <p:nvSpPr>
          <p:cNvPr id="103" name="Google Shape;103;p19"/>
          <p:cNvSpPr txBox="1"/>
          <p:nvPr>
            <p:ph type="title"/>
          </p:nvPr>
        </p:nvSpPr>
        <p:spPr>
          <a:xfrm>
            <a:off x="311700" y="229100"/>
            <a:ext cx="4012200" cy="4311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Basic GIT Elements</a:t>
            </a:r>
            <a:endParaRPr/>
          </a:p>
        </p:txBody>
      </p:sp>
      <p:pic>
        <p:nvPicPr>
          <p:cNvPr id="104" name="Google Shape;104;p19"/>
          <p:cNvPicPr preferRelativeResize="0"/>
          <p:nvPr/>
        </p:nvPicPr>
        <p:blipFill>
          <a:blip r:embed="rId3">
            <a:alphaModFix/>
          </a:blip>
          <a:stretch>
            <a:fillRect/>
          </a:stretch>
        </p:blipFill>
        <p:spPr>
          <a:xfrm>
            <a:off x="679400" y="1011000"/>
            <a:ext cx="2057925" cy="3487975"/>
          </a:xfrm>
          <a:prstGeom prst="rect">
            <a:avLst/>
          </a:prstGeom>
          <a:noFill/>
          <a:ln>
            <a:noFill/>
          </a:ln>
        </p:spPr>
      </p:pic>
      <p:sp>
        <p:nvSpPr>
          <p:cNvPr id="105" name="Google Shape;105;p19"/>
          <p:cNvSpPr txBox="1"/>
          <p:nvPr/>
        </p:nvSpPr>
        <p:spPr>
          <a:xfrm>
            <a:off x="679400" y="4498975"/>
            <a:ext cx="2058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latin typeface="Roboto"/>
                <a:ea typeface="Roboto"/>
                <a:cs typeface="Roboto"/>
                <a:sym typeface="Roboto"/>
              </a:rPr>
              <a:t>COMPUTE</a:t>
            </a:r>
            <a:endParaRPr sz="2000">
              <a:latin typeface="Roboto"/>
              <a:ea typeface="Roboto"/>
              <a:cs typeface="Roboto"/>
              <a:sym typeface="Roboto"/>
            </a:endParaRPr>
          </a:p>
        </p:txBody>
      </p:sp>
      <p:pic>
        <p:nvPicPr>
          <p:cNvPr id="106" name="Google Shape;106;p19"/>
          <p:cNvPicPr preferRelativeResize="0"/>
          <p:nvPr/>
        </p:nvPicPr>
        <p:blipFill>
          <a:blip r:embed="rId4">
            <a:alphaModFix/>
          </a:blip>
          <a:stretch>
            <a:fillRect/>
          </a:stretch>
        </p:blipFill>
        <p:spPr>
          <a:xfrm>
            <a:off x="6796837" y="1651219"/>
            <a:ext cx="1914325" cy="2207530"/>
          </a:xfrm>
          <a:prstGeom prst="rect">
            <a:avLst/>
          </a:prstGeom>
          <a:noFill/>
          <a:ln>
            <a:noFill/>
          </a:ln>
        </p:spPr>
      </p:pic>
      <p:sp>
        <p:nvSpPr>
          <p:cNvPr id="107" name="Google Shape;107;p19"/>
          <p:cNvSpPr txBox="1"/>
          <p:nvPr/>
        </p:nvSpPr>
        <p:spPr>
          <a:xfrm>
            <a:off x="6724988" y="4498975"/>
            <a:ext cx="2058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latin typeface="Roboto"/>
                <a:ea typeface="Roboto"/>
                <a:cs typeface="Roboto"/>
                <a:sym typeface="Roboto"/>
              </a:rPr>
              <a:t>STORAGE</a:t>
            </a:r>
            <a:endParaRPr sz="2000">
              <a:latin typeface="Roboto"/>
              <a:ea typeface="Roboto"/>
              <a:cs typeface="Roboto"/>
              <a:sym typeface="Roboto"/>
            </a:endParaRPr>
          </a:p>
        </p:txBody>
      </p:sp>
      <p:cxnSp>
        <p:nvCxnSpPr>
          <p:cNvPr id="108" name="Google Shape;108;p19"/>
          <p:cNvCxnSpPr>
            <a:stCxn id="104" idx="3"/>
            <a:endCxn id="106" idx="1"/>
          </p:cNvCxnSpPr>
          <p:nvPr/>
        </p:nvCxnSpPr>
        <p:spPr>
          <a:xfrm>
            <a:off x="2737325" y="2754988"/>
            <a:ext cx="4059600" cy="0"/>
          </a:xfrm>
          <a:prstGeom prst="straightConnector1">
            <a:avLst/>
          </a:prstGeom>
          <a:noFill/>
          <a:ln cap="flat" cmpd="sng" w="76200">
            <a:solidFill>
              <a:schemeClr val="dk2"/>
            </a:solidFill>
            <a:prstDash val="dot"/>
            <a:round/>
            <a:headEnd len="med" w="med" type="none"/>
            <a:tailEnd len="med" w="med" type="none"/>
          </a:ln>
        </p:spPr>
      </p:cxnSp>
      <p:sp>
        <p:nvSpPr>
          <p:cNvPr id="109" name="Google Shape;109;p19"/>
          <p:cNvSpPr txBox="1"/>
          <p:nvPr/>
        </p:nvSpPr>
        <p:spPr>
          <a:xfrm>
            <a:off x="3738063" y="2867175"/>
            <a:ext cx="2058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latin typeface="Roboto"/>
                <a:ea typeface="Roboto"/>
                <a:cs typeface="Roboto"/>
                <a:sym typeface="Roboto"/>
              </a:rPr>
              <a:t>BANDWIDTH</a:t>
            </a:r>
            <a:endParaRPr sz="2000">
              <a:latin typeface="Roboto"/>
              <a:ea typeface="Roboto"/>
              <a:cs typeface="Roboto"/>
              <a:sym typeface="Roboto"/>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73"/>
          <p:cNvSpPr txBox="1"/>
          <p:nvPr>
            <p:ph type="title"/>
          </p:nvPr>
        </p:nvSpPr>
        <p:spPr>
          <a:xfrm>
            <a:off x="311700" y="229100"/>
            <a:ext cx="6363900" cy="4311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On-Prem: Infrastructure Expenditure</a:t>
            </a:r>
            <a:endParaRPr/>
          </a:p>
        </p:txBody>
      </p:sp>
      <p:sp>
        <p:nvSpPr>
          <p:cNvPr id="525" name="Google Shape;525;p73"/>
          <p:cNvSpPr txBox="1"/>
          <p:nvPr>
            <p:ph idx="1" type="body"/>
          </p:nvPr>
        </p:nvSpPr>
        <p:spPr>
          <a:xfrm>
            <a:off x="311700" y="1207300"/>
            <a:ext cx="8520600" cy="3361500"/>
          </a:xfrm>
          <a:prstGeom prst="rect">
            <a:avLst/>
          </a:prstGeom>
        </p:spPr>
        <p:txBody>
          <a:bodyPr anchorCtr="0" anchor="t" bIns="0" lIns="0" spcFirstLastPara="1" rIns="0" wrap="square" tIns="0">
            <a:normAutofit/>
          </a:bodyPr>
          <a:lstStyle/>
          <a:p>
            <a:pPr indent="-330200" lvl="0" marL="457200" rtl="0" algn="l">
              <a:spcBef>
                <a:spcPts val="0"/>
              </a:spcBef>
              <a:spcAft>
                <a:spcPts val="0"/>
              </a:spcAft>
              <a:buSzPts val="1600"/>
              <a:buChar char="●"/>
            </a:pPr>
            <a:r>
              <a:rPr b="1" lang="en" sz="1600"/>
              <a:t>Firewalls</a:t>
            </a:r>
            <a:endParaRPr b="1" sz="1600"/>
          </a:p>
          <a:p>
            <a:pPr indent="-330200" lvl="1" marL="914400" rtl="0" algn="l">
              <a:spcBef>
                <a:spcPts val="0"/>
              </a:spcBef>
              <a:spcAft>
                <a:spcPts val="0"/>
              </a:spcAft>
              <a:buSzPts val="1600"/>
              <a:buFont typeface="Roboto Light"/>
              <a:buChar char="○"/>
            </a:pPr>
            <a:r>
              <a:rPr lang="en" sz="1600">
                <a:latin typeface="Roboto Light"/>
                <a:ea typeface="Roboto Light"/>
                <a:cs typeface="Roboto Light"/>
                <a:sym typeface="Roboto Light"/>
              </a:rPr>
              <a:t>Fast enough to match purchased bandwidth</a:t>
            </a:r>
            <a:endParaRPr sz="1600">
              <a:latin typeface="Roboto Light"/>
              <a:ea typeface="Roboto Light"/>
              <a:cs typeface="Roboto Light"/>
              <a:sym typeface="Roboto Light"/>
            </a:endParaRPr>
          </a:p>
          <a:p>
            <a:pPr indent="-330200" lvl="1" marL="914400" rtl="0" algn="l">
              <a:spcBef>
                <a:spcPts val="0"/>
              </a:spcBef>
              <a:spcAft>
                <a:spcPts val="0"/>
              </a:spcAft>
              <a:buSzPts val="1600"/>
              <a:buFont typeface="Roboto Light"/>
              <a:buChar char="○"/>
            </a:pPr>
            <a:r>
              <a:rPr lang="en" sz="1600">
                <a:latin typeface="Roboto Light"/>
                <a:ea typeface="Roboto Light"/>
                <a:cs typeface="Roboto Light"/>
                <a:sym typeface="Roboto Light"/>
              </a:rPr>
              <a:t>Licensed services (IPS, anti-virus, anti-malware, etc.)</a:t>
            </a:r>
            <a:endParaRPr sz="1600">
              <a:latin typeface="Roboto Light"/>
              <a:ea typeface="Roboto Light"/>
              <a:cs typeface="Roboto Light"/>
              <a:sym typeface="Roboto Light"/>
            </a:endParaRPr>
          </a:p>
          <a:p>
            <a:pPr indent="-330200" lvl="0" marL="457200" rtl="0" algn="l">
              <a:spcBef>
                <a:spcPts val="0"/>
              </a:spcBef>
              <a:spcAft>
                <a:spcPts val="0"/>
              </a:spcAft>
              <a:buSzPts val="1600"/>
              <a:buChar char="●"/>
            </a:pPr>
            <a:r>
              <a:rPr b="1" lang="en" sz="1600"/>
              <a:t>Switches</a:t>
            </a:r>
            <a:endParaRPr b="1" sz="1600"/>
          </a:p>
          <a:p>
            <a:pPr indent="-330200" lvl="1" marL="914400" rtl="0" algn="l">
              <a:spcBef>
                <a:spcPts val="0"/>
              </a:spcBef>
              <a:spcAft>
                <a:spcPts val="0"/>
              </a:spcAft>
              <a:buSzPts val="1600"/>
              <a:buFont typeface="Roboto Light"/>
              <a:buChar char="○"/>
            </a:pPr>
            <a:r>
              <a:rPr lang="en" sz="1600">
                <a:latin typeface="Roboto Light"/>
                <a:ea typeface="Roboto Light"/>
                <a:cs typeface="Roboto Light"/>
                <a:sym typeface="Roboto Light"/>
              </a:rPr>
              <a:t>10Gbps or more for server interconnectivity</a:t>
            </a:r>
            <a:endParaRPr sz="1600">
              <a:latin typeface="Roboto Light"/>
              <a:ea typeface="Roboto Light"/>
              <a:cs typeface="Roboto Light"/>
              <a:sym typeface="Roboto Light"/>
            </a:endParaRPr>
          </a:p>
          <a:p>
            <a:pPr indent="-330200" lvl="1" marL="914400" rtl="0" algn="l">
              <a:spcBef>
                <a:spcPts val="0"/>
              </a:spcBef>
              <a:spcAft>
                <a:spcPts val="0"/>
              </a:spcAft>
              <a:buSzPts val="1600"/>
              <a:buFont typeface="Roboto Light"/>
              <a:buChar char="○"/>
            </a:pPr>
            <a:r>
              <a:rPr lang="en" sz="1600">
                <a:latin typeface="Roboto Light"/>
                <a:ea typeface="Roboto Light"/>
                <a:cs typeface="Roboto Light"/>
                <a:sym typeface="Roboto Light"/>
              </a:rPr>
              <a:t>1Gbps for OOB management</a:t>
            </a:r>
            <a:endParaRPr sz="1600">
              <a:latin typeface="Roboto Light"/>
              <a:ea typeface="Roboto Light"/>
              <a:cs typeface="Roboto Light"/>
              <a:sym typeface="Roboto Light"/>
            </a:endParaRPr>
          </a:p>
          <a:p>
            <a:pPr indent="-330200" lvl="0" marL="457200" rtl="0" algn="l">
              <a:spcBef>
                <a:spcPts val="0"/>
              </a:spcBef>
              <a:spcAft>
                <a:spcPts val="0"/>
              </a:spcAft>
              <a:buSzPts val="1600"/>
              <a:buChar char="●"/>
            </a:pPr>
            <a:r>
              <a:rPr b="1" lang="en" sz="1600"/>
              <a:t>Custom Servers and Storage</a:t>
            </a:r>
            <a:endParaRPr b="1" sz="1600"/>
          </a:p>
          <a:p>
            <a:pPr indent="-330200" lvl="0" marL="457200" rtl="0" algn="l">
              <a:spcBef>
                <a:spcPts val="0"/>
              </a:spcBef>
              <a:spcAft>
                <a:spcPts val="0"/>
              </a:spcAft>
              <a:buSzPts val="1600"/>
              <a:buFont typeface="Roboto Light"/>
              <a:buChar char="●"/>
            </a:pPr>
            <a:r>
              <a:rPr b="1" lang="en" sz="1600"/>
              <a:t>Software </a:t>
            </a:r>
            <a:r>
              <a:rPr lang="en" sz="1600">
                <a:latin typeface="Roboto Light"/>
                <a:ea typeface="Roboto Light"/>
                <a:cs typeface="Roboto Light"/>
                <a:sym typeface="Roboto Light"/>
              </a:rPr>
              <a:t>(VMware, Linux, Microsoft, etc.)</a:t>
            </a:r>
            <a:endParaRPr sz="1600">
              <a:latin typeface="Roboto Light"/>
              <a:ea typeface="Roboto Light"/>
              <a:cs typeface="Roboto Light"/>
              <a:sym typeface="Roboto Light"/>
            </a:endParaRPr>
          </a:p>
        </p:txBody>
      </p:sp>
      <p:sp>
        <p:nvSpPr>
          <p:cNvPr id="526" name="Google Shape;526;p73"/>
          <p:cNvSpPr txBox="1"/>
          <p:nvPr>
            <p:ph idx="2" type="subTitle"/>
          </p:nvPr>
        </p:nvSpPr>
        <p:spPr>
          <a:xfrm>
            <a:off x="311700" y="760550"/>
            <a:ext cx="8520600" cy="2925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1900"/>
              <a:t>Necessary</a:t>
            </a:r>
            <a:r>
              <a:rPr lang="en" sz="1900"/>
              <a:t> Hardware</a:t>
            </a:r>
            <a:endParaRPr sz="1900"/>
          </a:p>
        </p:txBody>
      </p:sp>
      <p:pic>
        <p:nvPicPr>
          <p:cNvPr id="527" name="Google Shape;527;p73"/>
          <p:cNvPicPr preferRelativeResize="0"/>
          <p:nvPr/>
        </p:nvPicPr>
        <p:blipFill>
          <a:blip r:embed="rId3">
            <a:alphaModFix/>
          </a:blip>
          <a:stretch>
            <a:fillRect/>
          </a:stretch>
        </p:blipFill>
        <p:spPr>
          <a:xfrm>
            <a:off x="5137500" y="3970725"/>
            <a:ext cx="3694799" cy="598075"/>
          </a:xfrm>
          <a:prstGeom prst="rect">
            <a:avLst/>
          </a:prstGeom>
          <a:noFill/>
          <a:ln>
            <a:noFill/>
          </a:ln>
        </p:spPr>
      </p:pic>
      <p:pic>
        <p:nvPicPr>
          <p:cNvPr id="528" name="Google Shape;528;p73"/>
          <p:cNvPicPr preferRelativeResize="0"/>
          <p:nvPr/>
        </p:nvPicPr>
        <p:blipFill>
          <a:blip r:embed="rId4">
            <a:alphaModFix/>
          </a:blip>
          <a:stretch>
            <a:fillRect/>
          </a:stretch>
        </p:blipFill>
        <p:spPr>
          <a:xfrm>
            <a:off x="5234889" y="3047823"/>
            <a:ext cx="3597410" cy="598075"/>
          </a:xfrm>
          <a:prstGeom prst="rect">
            <a:avLst/>
          </a:prstGeom>
          <a:noFill/>
          <a:ln>
            <a:noFill/>
          </a:ln>
        </p:spPr>
      </p:pic>
      <p:pic>
        <p:nvPicPr>
          <p:cNvPr id="529" name="Google Shape;529;p73"/>
          <p:cNvPicPr preferRelativeResize="0"/>
          <p:nvPr/>
        </p:nvPicPr>
        <p:blipFill>
          <a:blip r:embed="rId5">
            <a:alphaModFix/>
          </a:blip>
          <a:stretch>
            <a:fillRect/>
          </a:stretch>
        </p:blipFill>
        <p:spPr>
          <a:xfrm>
            <a:off x="6550325" y="1459713"/>
            <a:ext cx="869150" cy="958500"/>
          </a:xfrm>
          <a:prstGeom prst="rect">
            <a:avLst/>
          </a:prstGeom>
          <a:noFill/>
          <a:ln>
            <a:noFill/>
          </a:ln>
        </p:spPr>
      </p:pic>
      <p:pic>
        <p:nvPicPr>
          <p:cNvPr id="530" name="Google Shape;530;p73"/>
          <p:cNvPicPr preferRelativeResize="0"/>
          <p:nvPr/>
        </p:nvPicPr>
        <p:blipFill>
          <a:blip r:embed="rId6">
            <a:alphaModFix/>
          </a:blip>
          <a:stretch>
            <a:fillRect/>
          </a:stretch>
        </p:blipFill>
        <p:spPr>
          <a:xfrm>
            <a:off x="3297071" y="3645899"/>
            <a:ext cx="1026828" cy="102685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4" name="Shape 534"/>
        <p:cNvGrpSpPr/>
        <p:nvPr/>
      </p:nvGrpSpPr>
      <p:grpSpPr>
        <a:xfrm>
          <a:off x="0" y="0"/>
          <a:ext cx="0" cy="0"/>
          <a:chOff x="0" y="0"/>
          <a:chExt cx="0" cy="0"/>
        </a:xfrm>
      </p:grpSpPr>
      <p:sp>
        <p:nvSpPr>
          <p:cNvPr id="535" name="Google Shape;535;p74"/>
          <p:cNvSpPr txBox="1"/>
          <p:nvPr>
            <p:ph type="title"/>
          </p:nvPr>
        </p:nvSpPr>
        <p:spPr>
          <a:xfrm>
            <a:off x="311700" y="229100"/>
            <a:ext cx="6437700" cy="4311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On-Prem: Choosing a Data Center</a:t>
            </a:r>
            <a:endParaRPr/>
          </a:p>
        </p:txBody>
      </p:sp>
      <p:sp>
        <p:nvSpPr>
          <p:cNvPr id="536" name="Google Shape;536;p74"/>
          <p:cNvSpPr txBox="1"/>
          <p:nvPr>
            <p:ph idx="1" type="body"/>
          </p:nvPr>
        </p:nvSpPr>
        <p:spPr>
          <a:xfrm>
            <a:off x="311700" y="1235450"/>
            <a:ext cx="8520600" cy="3325500"/>
          </a:xfrm>
          <a:prstGeom prst="rect">
            <a:avLst/>
          </a:prstGeom>
        </p:spPr>
        <p:txBody>
          <a:bodyPr anchorCtr="0" anchor="t" bIns="0" lIns="0" spcFirstLastPara="1" rIns="0" wrap="square" tIns="0">
            <a:normAutofit fontScale="25000" lnSpcReduction="20000"/>
          </a:bodyPr>
          <a:lstStyle/>
          <a:p>
            <a:pPr indent="-323850" lvl="0" marL="457200" rtl="0" algn="l">
              <a:lnSpc>
                <a:spcPct val="150000"/>
              </a:lnSpc>
              <a:spcBef>
                <a:spcPts val="0"/>
              </a:spcBef>
              <a:spcAft>
                <a:spcPts val="0"/>
              </a:spcAft>
              <a:buSzPct val="100000"/>
              <a:buChar char="●"/>
            </a:pPr>
            <a:r>
              <a:rPr b="1" lang="en" sz="6000"/>
              <a:t>Location</a:t>
            </a:r>
            <a:endParaRPr b="1" sz="6000"/>
          </a:p>
          <a:p>
            <a:pPr indent="-323850" lvl="1" marL="914400" rtl="0" algn="l">
              <a:lnSpc>
                <a:spcPct val="150000"/>
              </a:lnSpc>
              <a:spcBef>
                <a:spcPts val="0"/>
              </a:spcBef>
              <a:spcAft>
                <a:spcPts val="0"/>
              </a:spcAft>
              <a:buSzPct val="100000"/>
              <a:buFont typeface="Roboto Light"/>
              <a:buChar char="○"/>
            </a:pPr>
            <a:r>
              <a:rPr lang="en" sz="6000">
                <a:latin typeface="Roboto Light"/>
                <a:ea typeface="Roboto Light"/>
                <a:cs typeface="Roboto Light"/>
                <a:sym typeface="Roboto Light"/>
              </a:rPr>
              <a:t>How easily can someone from your hub get to the physical location?</a:t>
            </a:r>
            <a:endParaRPr sz="6000">
              <a:latin typeface="Roboto Light"/>
              <a:ea typeface="Roboto Light"/>
              <a:cs typeface="Roboto Light"/>
              <a:sym typeface="Roboto Light"/>
            </a:endParaRPr>
          </a:p>
          <a:p>
            <a:pPr indent="-323850" lvl="1" marL="914400" rtl="0" algn="l">
              <a:lnSpc>
                <a:spcPct val="150000"/>
              </a:lnSpc>
              <a:spcBef>
                <a:spcPts val="0"/>
              </a:spcBef>
              <a:spcAft>
                <a:spcPts val="0"/>
              </a:spcAft>
              <a:buSzPct val="100000"/>
              <a:buFont typeface="Roboto Light"/>
              <a:buChar char="○"/>
            </a:pPr>
            <a:r>
              <a:rPr lang="en" sz="6000">
                <a:latin typeface="Roboto Light"/>
                <a:ea typeface="Roboto Light"/>
                <a:cs typeface="Roboto Light"/>
                <a:sym typeface="Roboto Light"/>
              </a:rPr>
              <a:t>How prone the area is to natural disasters?</a:t>
            </a:r>
            <a:endParaRPr sz="6000">
              <a:latin typeface="Roboto Light"/>
              <a:ea typeface="Roboto Light"/>
              <a:cs typeface="Roboto Light"/>
              <a:sym typeface="Roboto Light"/>
            </a:endParaRPr>
          </a:p>
          <a:p>
            <a:pPr indent="-323850" lvl="1" marL="914400" rtl="0" algn="l">
              <a:lnSpc>
                <a:spcPct val="150000"/>
              </a:lnSpc>
              <a:spcBef>
                <a:spcPts val="0"/>
              </a:spcBef>
              <a:spcAft>
                <a:spcPts val="0"/>
              </a:spcAft>
              <a:buSzPct val="100000"/>
              <a:buFont typeface="Roboto Light"/>
              <a:buChar char="○"/>
            </a:pPr>
            <a:r>
              <a:rPr lang="en" sz="6000">
                <a:latin typeface="Roboto Light"/>
                <a:ea typeface="Roboto Light"/>
                <a:cs typeface="Roboto Light"/>
                <a:sym typeface="Roboto Light"/>
              </a:rPr>
              <a:t>Are there plenty of power available and lots of fiber paths going to and from the building?</a:t>
            </a:r>
            <a:endParaRPr sz="6000">
              <a:latin typeface="Roboto Light"/>
              <a:ea typeface="Roboto Light"/>
              <a:cs typeface="Roboto Light"/>
              <a:sym typeface="Roboto Light"/>
            </a:endParaRPr>
          </a:p>
          <a:p>
            <a:pPr indent="-323850" lvl="0" marL="457200" rtl="0" algn="l">
              <a:lnSpc>
                <a:spcPct val="150000"/>
              </a:lnSpc>
              <a:spcBef>
                <a:spcPts val="0"/>
              </a:spcBef>
              <a:spcAft>
                <a:spcPts val="0"/>
              </a:spcAft>
              <a:buSzPct val="100000"/>
              <a:buChar char="●"/>
            </a:pPr>
            <a:r>
              <a:rPr b="1" lang="en" sz="6000"/>
              <a:t>Reliability</a:t>
            </a:r>
            <a:endParaRPr b="1" sz="6000"/>
          </a:p>
          <a:p>
            <a:pPr indent="-323850" lvl="1" marL="914400" rtl="0" algn="l">
              <a:lnSpc>
                <a:spcPct val="150000"/>
              </a:lnSpc>
              <a:spcBef>
                <a:spcPts val="0"/>
              </a:spcBef>
              <a:spcAft>
                <a:spcPts val="0"/>
              </a:spcAft>
              <a:buSzPct val="100000"/>
              <a:buFont typeface="Roboto Light"/>
              <a:buChar char="○"/>
            </a:pPr>
            <a:r>
              <a:rPr lang="en" sz="6000">
                <a:latin typeface="Roboto Light"/>
                <a:ea typeface="Roboto Light"/>
                <a:cs typeface="Roboto Light"/>
                <a:sym typeface="Roboto Light"/>
              </a:rPr>
              <a:t>A reliable provider should have a 99.999% uptime?</a:t>
            </a:r>
            <a:endParaRPr sz="6000">
              <a:latin typeface="Roboto Light"/>
              <a:ea typeface="Roboto Light"/>
              <a:cs typeface="Roboto Light"/>
              <a:sym typeface="Roboto Light"/>
            </a:endParaRPr>
          </a:p>
          <a:p>
            <a:pPr indent="-323850" lvl="1" marL="914400" rtl="0" algn="l">
              <a:lnSpc>
                <a:spcPct val="150000"/>
              </a:lnSpc>
              <a:spcBef>
                <a:spcPts val="0"/>
              </a:spcBef>
              <a:spcAft>
                <a:spcPts val="0"/>
              </a:spcAft>
              <a:buSzPct val="100000"/>
              <a:buFont typeface="Roboto Light"/>
              <a:buChar char="○"/>
            </a:pPr>
            <a:r>
              <a:rPr lang="en" sz="6000">
                <a:latin typeface="Roboto Light"/>
                <a:ea typeface="Roboto Light"/>
                <a:cs typeface="Roboto Light"/>
                <a:sym typeface="Roboto Light"/>
              </a:rPr>
              <a:t>Do they offer a 100% uptime SLA?</a:t>
            </a:r>
            <a:endParaRPr sz="6000">
              <a:latin typeface="Roboto Light"/>
              <a:ea typeface="Roboto Light"/>
              <a:cs typeface="Roboto Light"/>
              <a:sym typeface="Roboto Light"/>
            </a:endParaRPr>
          </a:p>
          <a:p>
            <a:pPr indent="-323850" lvl="1" marL="914400" rtl="0" algn="l">
              <a:lnSpc>
                <a:spcPct val="150000"/>
              </a:lnSpc>
              <a:spcBef>
                <a:spcPts val="0"/>
              </a:spcBef>
              <a:spcAft>
                <a:spcPts val="0"/>
              </a:spcAft>
              <a:buSzPct val="100000"/>
              <a:buFont typeface="Roboto Light"/>
              <a:buChar char="○"/>
            </a:pPr>
            <a:r>
              <a:rPr lang="en" sz="6000">
                <a:latin typeface="Roboto Light"/>
                <a:ea typeface="Roboto Light"/>
                <a:cs typeface="Roboto Light"/>
                <a:sym typeface="Roboto Light"/>
              </a:rPr>
              <a:t>What kind of backup systems (generators, batteries, etc.) are located onsite?</a:t>
            </a:r>
            <a:endParaRPr sz="6000">
              <a:latin typeface="Roboto Light"/>
              <a:ea typeface="Roboto Light"/>
              <a:cs typeface="Roboto Light"/>
              <a:sym typeface="Roboto Light"/>
            </a:endParaRPr>
          </a:p>
          <a:p>
            <a:pPr indent="-323850" lvl="0" marL="457200" rtl="0" algn="l">
              <a:lnSpc>
                <a:spcPct val="150000"/>
              </a:lnSpc>
              <a:spcBef>
                <a:spcPts val="0"/>
              </a:spcBef>
              <a:spcAft>
                <a:spcPts val="0"/>
              </a:spcAft>
              <a:buSzPct val="100000"/>
              <a:buChar char="●"/>
            </a:pPr>
            <a:r>
              <a:rPr b="1" lang="en" sz="6000"/>
              <a:t>Deployment Efficiency</a:t>
            </a:r>
            <a:endParaRPr b="1" sz="6000"/>
          </a:p>
          <a:p>
            <a:pPr indent="-323850" lvl="1" marL="914400" rtl="0" algn="l">
              <a:lnSpc>
                <a:spcPct val="150000"/>
              </a:lnSpc>
              <a:spcBef>
                <a:spcPts val="0"/>
              </a:spcBef>
              <a:spcAft>
                <a:spcPts val="0"/>
              </a:spcAft>
              <a:buSzPct val="100000"/>
              <a:buFont typeface="Roboto Light"/>
              <a:buChar char="○"/>
            </a:pPr>
            <a:r>
              <a:rPr lang="en" sz="6000">
                <a:latin typeface="Roboto Light"/>
                <a:ea typeface="Roboto Light"/>
                <a:cs typeface="Roboto Light"/>
                <a:sym typeface="Roboto Light"/>
              </a:rPr>
              <a:t>How fast do you need your infrastructure up and running?</a:t>
            </a:r>
            <a:endParaRPr sz="6000">
              <a:latin typeface="Roboto Light"/>
              <a:ea typeface="Roboto Light"/>
              <a:cs typeface="Roboto Light"/>
              <a:sym typeface="Roboto Light"/>
            </a:endParaRPr>
          </a:p>
          <a:p>
            <a:pPr indent="-323850" lvl="1" marL="914400" rtl="0" algn="l">
              <a:lnSpc>
                <a:spcPct val="150000"/>
              </a:lnSpc>
              <a:spcBef>
                <a:spcPts val="0"/>
              </a:spcBef>
              <a:spcAft>
                <a:spcPts val="0"/>
              </a:spcAft>
              <a:buSzPct val="100000"/>
              <a:buFont typeface="Roboto Light"/>
              <a:buChar char="○"/>
            </a:pPr>
            <a:r>
              <a:rPr lang="en" sz="6000">
                <a:latin typeface="Roboto Light"/>
                <a:ea typeface="Roboto Light"/>
                <a:cs typeface="Roboto Light"/>
                <a:sym typeface="Roboto Light"/>
              </a:rPr>
              <a:t>How quickly do you think you'll need a new cross connect or additional rack space in the future?</a:t>
            </a:r>
            <a:endParaRPr sz="6000">
              <a:latin typeface="Roboto Light"/>
              <a:ea typeface="Roboto Light"/>
              <a:cs typeface="Roboto Light"/>
              <a:sym typeface="Roboto Light"/>
            </a:endParaRPr>
          </a:p>
          <a:p>
            <a:pPr indent="0" lvl="0" marL="0" rtl="0" algn="l">
              <a:spcBef>
                <a:spcPts val="1200"/>
              </a:spcBef>
              <a:spcAft>
                <a:spcPts val="1200"/>
              </a:spcAft>
              <a:buNone/>
            </a:pPr>
            <a:r>
              <a:t/>
            </a:r>
            <a:endParaRPr>
              <a:latin typeface="Roboto Light"/>
              <a:ea typeface="Roboto Light"/>
              <a:cs typeface="Roboto Light"/>
              <a:sym typeface="Roboto Light"/>
            </a:endParaRPr>
          </a:p>
        </p:txBody>
      </p:sp>
      <p:sp>
        <p:nvSpPr>
          <p:cNvPr id="537" name="Google Shape;537;p74"/>
          <p:cNvSpPr txBox="1"/>
          <p:nvPr>
            <p:ph idx="2" type="subTitle"/>
          </p:nvPr>
        </p:nvSpPr>
        <p:spPr>
          <a:xfrm>
            <a:off x="311700" y="760550"/>
            <a:ext cx="8520600" cy="2772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1800"/>
              <a:t>Things to look for</a:t>
            </a:r>
            <a:endParaRPr sz="1800"/>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41" name="Shape 541"/>
        <p:cNvGrpSpPr/>
        <p:nvPr/>
      </p:nvGrpSpPr>
      <p:grpSpPr>
        <a:xfrm>
          <a:off x="0" y="0"/>
          <a:ext cx="0" cy="0"/>
          <a:chOff x="0" y="0"/>
          <a:chExt cx="0" cy="0"/>
        </a:xfrm>
      </p:grpSpPr>
      <p:sp>
        <p:nvSpPr>
          <p:cNvPr id="542" name="Google Shape;542;p75"/>
          <p:cNvSpPr txBox="1"/>
          <p:nvPr>
            <p:ph type="title"/>
          </p:nvPr>
        </p:nvSpPr>
        <p:spPr>
          <a:xfrm>
            <a:off x="311700" y="229100"/>
            <a:ext cx="6896700" cy="4311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On-Prem: Choosing a Data Center</a:t>
            </a:r>
            <a:endParaRPr/>
          </a:p>
        </p:txBody>
      </p:sp>
      <p:sp>
        <p:nvSpPr>
          <p:cNvPr id="543" name="Google Shape;543;p75"/>
          <p:cNvSpPr txBox="1"/>
          <p:nvPr>
            <p:ph idx="1" type="body"/>
          </p:nvPr>
        </p:nvSpPr>
        <p:spPr>
          <a:xfrm>
            <a:off x="311700" y="1207300"/>
            <a:ext cx="8520600" cy="3817800"/>
          </a:xfrm>
          <a:prstGeom prst="rect">
            <a:avLst/>
          </a:prstGeom>
        </p:spPr>
        <p:txBody>
          <a:bodyPr anchorCtr="0" anchor="t" bIns="0" lIns="0" spcFirstLastPara="1" rIns="0" wrap="square" tIns="0">
            <a:normAutofit fontScale="25000" lnSpcReduction="20000"/>
          </a:bodyPr>
          <a:lstStyle/>
          <a:p>
            <a:pPr indent="-327025" lvl="0" marL="457200" rtl="0" algn="l">
              <a:lnSpc>
                <a:spcPct val="150000"/>
              </a:lnSpc>
              <a:spcBef>
                <a:spcPts val="0"/>
              </a:spcBef>
              <a:spcAft>
                <a:spcPts val="0"/>
              </a:spcAft>
              <a:buSzPct val="100000"/>
              <a:buChar char="●"/>
            </a:pPr>
            <a:r>
              <a:rPr b="1" lang="en" sz="6200"/>
              <a:t>Network Ecosystem</a:t>
            </a:r>
            <a:endParaRPr b="1" sz="6200"/>
          </a:p>
          <a:p>
            <a:pPr indent="-327025" lvl="1" marL="914400" rtl="0" algn="l">
              <a:lnSpc>
                <a:spcPct val="150000"/>
              </a:lnSpc>
              <a:spcBef>
                <a:spcPts val="0"/>
              </a:spcBef>
              <a:spcAft>
                <a:spcPts val="0"/>
              </a:spcAft>
              <a:buSzPct val="100000"/>
              <a:buFont typeface="Roboto Light"/>
              <a:buChar char="○"/>
            </a:pPr>
            <a:r>
              <a:rPr lang="en" sz="6200">
                <a:latin typeface="Roboto Light"/>
                <a:ea typeface="Roboto Light"/>
                <a:cs typeface="Roboto Light"/>
                <a:sym typeface="Roboto Light"/>
              </a:rPr>
              <a:t>Is the facility carrier-neutral?</a:t>
            </a:r>
            <a:endParaRPr sz="6200">
              <a:latin typeface="Roboto Light"/>
              <a:ea typeface="Roboto Light"/>
              <a:cs typeface="Roboto Light"/>
              <a:sym typeface="Roboto Light"/>
            </a:endParaRPr>
          </a:p>
          <a:p>
            <a:pPr indent="-327025" lvl="1" marL="914400" rtl="0" algn="l">
              <a:lnSpc>
                <a:spcPct val="150000"/>
              </a:lnSpc>
              <a:spcBef>
                <a:spcPts val="0"/>
              </a:spcBef>
              <a:spcAft>
                <a:spcPts val="0"/>
              </a:spcAft>
              <a:buSzPct val="100000"/>
              <a:buFont typeface="Roboto Light"/>
              <a:buChar char="○"/>
            </a:pPr>
            <a:r>
              <a:rPr lang="en" sz="6200">
                <a:latin typeface="Roboto Light"/>
                <a:ea typeface="Roboto Light"/>
                <a:cs typeface="Roboto Light"/>
                <a:sym typeface="Roboto Light"/>
              </a:rPr>
              <a:t>How many Internet Exchange Points are they hosting?</a:t>
            </a:r>
            <a:endParaRPr sz="6200">
              <a:latin typeface="Roboto Light"/>
              <a:ea typeface="Roboto Light"/>
              <a:cs typeface="Roboto Light"/>
              <a:sym typeface="Roboto Light"/>
            </a:endParaRPr>
          </a:p>
          <a:p>
            <a:pPr indent="-327025" lvl="1" marL="914400" rtl="0" algn="l">
              <a:lnSpc>
                <a:spcPct val="150000"/>
              </a:lnSpc>
              <a:spcBef>
                <a:spcPts val="0"/>
              </a:spcBef>
              <a:spcAft>
                <a:spcPts val="0"/>
              </a:spcAft>
              <a:buSzPct val="100000"/>
              <a:buFont typeface="Roboto Light"/>
              <a:buChar char="○"/>
            </a:pPr>
            <a:r>
              <a:rPr lang="en" sz="6200">
                <a:latin typeface="Roboto Light"/>
                <a:ea typeface="Roboto Light"/>
                <a:cs typeface="Roboto Light"/>
                <a:sym typeface="Roboto Light"/>
              </a:rPr>
              <a:t>Do they have a large ecosystem of customers already interconnecting?</a:t>
            </a:r>
            <a:endParaRPr sz="6200">
              <a:latin typeface="Roboto Light"/>
              <a:ea typeface="Roboto Light"/>
              <a:cs typeface="Roboto Light"/>
              <a:sym typeface="Roboto Light"/>
            </a:endParaRPr>
          </a:p>
          <a:p>
            <a:pPr indent="-327025" lvl="0" marL="457200" rtl="0" algn="l">
              <a:lnSpc>
                <a:spcPct val="150000"/>
              </a:lnSpc>
              <a:spcBef>
                <a:spcPts val="0"/>
              </a:spcBef>
              <a:spcAft>
                <a:spcPts val="0"/>
              </a:spcAft>
              <a:buSzPct val="100000"/>
              <a:buChar char="●"/>
            </a:pPr>
            <a:r>
              <a:rPr b="1" lang="en" sz="6200"/>
              <a:t>Lemming Effect</a:t>
            </a:r>
            <a:endParaRPr b="1" sz="6200"/>
          </a:p>
          <a:p>
            <a:pPr indent="-327025" lvl="1" marL="914400" rtl="0" algn="l">
              <a:lnSpc>
                <a:spcPct val="150000"/>
              </a:lnSpc>
              <a:spcBef>
                <a:spcPts val="0"/>
              </a:spcBef>
              <a:spcAft>
                <a:spcPts val="0"/>
              </a:spcAft>
              <a:buSzPct val="100000"/>
              <a:buFont typeface="Roboto Light"/>
              <a:buChar char="○"/>
            </a:pPr>
            <a:r>
              <a:rPr lang="en" sz="6200">
                <a:latin typeface="Roboto Light"/>
                <a:ea typeface="Roboto Light"/>
                <a:cs typeface="Roboto Light"/>
                <a:sym typeface="Roboto Light"/>
              </a:rPr>
              <a:t>How many other providers are in the area?</a:t>
            </a:r>
            <a:endParaRPr sz="6200">
              <a:latin typeface="Roboto Light"/>
              <a:ea typeface="Roboto Light"/>
              <a:cs typeface="Roboto Light"/>
              <a:sym typeface="Roboto Light"/>
            </a:endParaRPr>
          </a:p>
          <a:p>
            <a:pPr indent="-327025" lvl="1" marL="914400" rtl="0" algn="l">
              <a:lnSpc>
                <a:spcPct val="150000"/>
              </a:lnSpc>
              <a:spcBef>
                <a:spcPts val="0"/>
              </a:spcBef>
              <a:spcAft>
                <a:spcPts val="0"/>
              </a:spcAft>
              <a:buSzPct val="100000"/>
              <a:buFont typeface="Roboto Light"/>
              <a:buChar char="○"/>
            </a:pPr>
            <a:r>
              <a:rPr lang="en" sz="6200">
                <a:latin typeface="Roboto Light"/>
                <a:ea typeface="Roboto Light"/>
                <a:cs typeface="Roboto Light"/>
                <a:sym typeface="Roboto Light"/>
              </a:rPr>
              <a:t>If many providers have built facilities in the same area, odds are good that it is geographically hospitable, has good network connectivity, and reliable utility services to provide power and water.</a:t>
            </a:r>
            <a:endParaRPr sz="6200">
              <a:latin typeface="Roboto Light"/>
              <a:ea typeface="Roboto Light"/>
              <a:cs typeface="Roboto Light"/>
              <a:sym typeface="Roboto Light"/>
            </a:endParaRPr>
          </a:p>
          <a:p>
            <a:pPr indent="-327025" lvl="0" marL="457200" rtl="0" algn="l">
              <a:lnSpc>
                <a:spcPct val="150000"/>
              </a:lnSpc>
              <a:spcBef>
                <a:spcPts val="0"/>
              </a:spcBef>
              <a:spcAft>
                <a:spcPts val="0"/>
              </a:spcAft>
              <a:buSzPct val="100000"/>
              <a:buChar char="●"/>
            </a:pPr>
            <a:r>
              <a:rPr b="1" lang="en" sz="6200"/>
              <a:t>Financial Stability</a:t>
            </a:r>
            <a:endParaRPr b="1" sz="6200"/>
          </a:p>
          <a:p>
            <a:pPr indent="-327025" lvl="1" marL="914400" rtl="0" algn="l">
              <a:lnSpc>
                <a:spcPct val="150000"/>
              </a:lnSpc>
              <a:spcBef>
                <a:spcPts val="0"/>
              </a:spcBef>
              <a:spcAft>
                <a:spcPts val="0"/>
              </a:spcAft>
              <a:buSzPct val="100000"/>
              <a:buFont typeface="Roboto Light"/>
              <a:buChar char="○"/>
            </a:pPr>
            <a:r>
              <a:rPr lang="en" sz="6200">
                <a:latin typeface="Roboto Light"/>
                <a:ea typeface="Roboto Light"/>
                <a:cs typeface="Roboto Light"/>
                <a:sym typeface="Roboto Light"/>
              </a:rPr>
              <a:t>Take the financial stability of the provider into account.</a:t>
            </a:r>
            <a:endParaRPr sz="6200">
              <a:latin typeface="Roboto Light"/>
              <a:ea typeface="Roboto Light"/>
              <a:cs typeface="Roboto Light"/>
              <a:sym typeface="Roboto Light"/>
            </a:endParaRPr>
          </a:p>
          <a:p>
            <a:pPr indent="-327025" lvl="1" marL="914400" rtl="0" algn="l">
              <a:lnSpc>
                <a:spcPct val="150000"/>
              </a:lnSpc>
              <a:spcBef>
                <a:spcPts val="0"/>
              </a:spcBef>
              <a:spcAft>
                <a:spcPts val="0"/>
              </a:spcAft>
              <a:buSzPct val="100000"/>
              <a:buFont typeface="Roboto Light"/>
              <a:buChar char="○"/>
            </a:pPr>
            <a:r>
              <a:rPr lang="en" sz="6200">
                <a:latin typeface="Roboto Light"/>
                <a:ea typeface="Roboto Light"/>
                <a:cs typeface="Roboto Light"/>
                <a:sym typeface="Roboto Light"/>
              </a:rPr>
              <a:t>Ideally, your data center should be able to support you for at least five years, if not longer.</a:t>
            </a:r>
            <a:endParaRPr sz="6200">
              <a:latin typeface="Roboto Light"/>
              <a:ea typeface="Roboto Light"/>
              <a:cs typeface="Roboto Light"/>
              <a:sym typeface="Roboto Light"/>
            </a:endParaRPr>
          </a:p>
          <a:p>
            <a:pPr indent="0" lvl="0" marL="457200" rtl="0" algn="l">
              <a:lnSpc>
                <a:spcPct val="150000"/>
              </a:lnSpc>
              <a:spcBef>
                <a:spcPts val="1200"/>
              </a:spcBef>
              <a:spcAft>
                <a:spcPts val="0"/>
              </a:spcAft>
              <a:buNone/>
            </a:pPr>
            <a:r>
              <a:t/>
            </a:r>
            <a:endParaRPr>
              <a:latin typeface="Roboto Light"/>
              <a:ea typeface="Roboto Light"/>
              <a:cs typeface="Roboto Light"/>
              <a:sym typeface="Roboto Light"/>
            </a:endParaRPr>
          </a:p>
          <a:p>
            <a:pPr indent="0" lvl="0" marL="0" rtl="0" algn="l">
              <a:lnSpc>
                <a:spcPct val="150000"/>
              </a:lnSpc>
              <a:spcBef>
                <a:spcPts val="1200"/>
              </a:spcBef>
              <a:spcAft>
                <a:spcPts val="1200"/>
              </a:spcAft>
              <a:buNone/>
            </a:pPr>
            <a:r>
              <a:t/>
            </a:r>
            <a:endParaRPr>
              <a:latin typeface="Roboto Light"/>
              <a:ea typeface="Roboto Light"/>
              <a:cs typeface="Roboto Light"/>
              <a:sym typeface="Roboto Light"/>
            </a:endParaRPr>
          </a:p>
        </p:txBody>
      </p:sp>
      <p:sp>
        <p:nvSpPr>
          <p:cNvPr id="544" name="Google Shape;544;p75"/>
          <p:cNvSpPr txBox="1"/>
          <p:nvPr>
            <p:ph idx="2" type="subTitle"/>
          </p:nvPr>
        </p:nvSpPr>
        <p:spPr>
          <a:xfrm>
            <a:off x="311700" y="760550"/>
            <a:ext cx="8520600" cy="2847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1850"/>
              <a:t>Things to look for</a:t>
            </a:r>
            <a:endParaRPr sz="1850"/>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548" name="Shape 548"/>
        <p:cNvGrpSpPr/>
        <p:nvPr/>
      </p:nvGrpSpPr>
      <p:grpSpPr>
        <a:xfrm>
          <a:off x="0" y="0"/>
          <a:ext cx="0" cy="0"/>
          <a:chOff x="0" y="0"/>
          <a:chExt cx="0" cy="0"/>
        </a:xfrm>
      </p:grpSpPr>
      <p:sp>
        <p:nvSpPr>
          <p:cNvPr id="549" name="Google Shape;549;p76"/>
          <p:cNvSpPr txBox="1"/>
          <p:nvPr>
            <p:ph type="title"/>
          </p:nvPr>
        </p:nvSpPr>
        <p:spPr>
          <a:xfrm>
            <a:off x="311700" y="229100"/>
            <a:ext cx="6955800" cy="4311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On-Premises, But Physically Onsite?</a:t>
            </a:r>
            <a:endParaRPr/>
          </a:p>
        </p:txBody>
      </p:sp>
      <p:sp>
        <p:nvSpPr>
          <p:cNvPr id="550" name="Google Shape;550;p76"/>
          <p:cNvSpPr txBox="1"/>
          <p:nvPr>
            <p:ph idx="1" type="body"/>
          </p:nvPr>
        </p:nvSpPr>
        <p:spPr>
          <a:xfrm>
            <a:off x="311700" y="1207300"/>
            <a:ext cx="8520600" cy="3361500"/>
          </a:xfrm>
          <a:prstGeom prst="rect">
            <a:avLst/>
          </a:prstGeom>
        </p:spPr>
        <p:txBody>
          <a:bodyPr anchorCtr="0" anchor="t" bIns="0" lIns="0" spcFirstLastPara="1" rIns="0" wrap="square" tIns="0">
            <a:normAutofit/>
          </a:bodyPr>
          <a:lstStyle/>
          <a:p>
            <a:pPr indent="-330200" lvl="0" marL="457200" rtl="0" algn="l">
              <a:lnSpc>
                <a:spcPct val="200000"/>
              </a:lnSpc>
              <a:spcBef>
                <a:spcPts val="0"/>
              </a:spcBef>
              <a:spcAft>
                <a:spcPts val="0"/>
              </a:spcAft>
              <a:buSzPts val="1600"/>
              <a:buChar char="●"/>
            </a:pPr>
            <a:r>
              <a:rPr b="1" lang="en" sz="1600"/>
              <a:t>Give you physical control over infrastructure</a:t>
            </a:r>
            <a:endParaRPr b="1" sz="1600"/>
          </a:p>
          <a:p>
            <a:pPr indent="-330200" lvl="0" marL="457200" rtl="0" algn="l">
              <a:lnSpc>
                <a:spcPct val="200000"/>
              </a:lnSpc>
              <a:spcBef>
                <a:spcPts val="0"/>
              </a:spcBef>
              <a:spcAft>
                <a:spcPts val="0"/>
              </a:spcAft>
              <a:buSzPts val="1600"/>
              <a:buChar char="●"/>
            </a:pPr>
            <a:r>
              <a:rPr b="1" lang="en" sz="1600"/>
              <a:t>Keep sensitive and critical data onsite</a:t>
            </a:r>
            <a:endParaRPr b="1" sz="1600"/>
          </a:p>
          <a:p>
            <a:pPr indent="-330200" lvl="0" marL="457200" rtl="0" algn="l">
              <a:lnSpc>
                <a:spcPct val="200000"/>
              </a:lnSpc>
              <a:spcBef>
                <a:spcPts val="0"/>
              </a:spcBef>
              <a:spcAft>
                <a:spcPts val="0"/>
              </a:spcAft>
              <a:buSzPts val="1600"/>
              <a:buChar char="●"/>
            </a:pPr>
            <a:r>
              <a:rPr b="1" lang="en" sz="1600"/>
              <a:t>Remove access from third parties to sensitive information</a:t>
            </a:r>
            <a:endParaRPr b="1" sz="1600"/>
          </a:p>
          <a:p>
            <a:pPr indent="-330200" lvl="0" marL="457200" rtl="0" algn="l">
              <a:lnSpc>
                <a:spcPct val="200000"/>
              </a:lnSpc>
              <a:spcBef>
                <a:spcPts val="0"/>
              </a:spcBef>
              <a:spcAft>
                <a:spcPts val="0"/>
              </a:spcAft>
              <a:buSzPts val="1600"/>
              <a:buChar char="●"/>
            </a:pPr>
            <a:r>
              <a:rPr b="1" lang="en" sz="1600"/>
              <a:t>Access data with no internet connection</a:t>
            </a:r>
            <a:endParaRPr b="1" sz="1600"/>
          </a:p>
          <a:p>
            <a:pPr indent="-330200" lvl="0" marL="457200" rtl="0" algn="l">
              <a:lnSpc>
                <a:spcPct val="200000"/>
              </a:lnSpc>
              <a:spcBef>
                <a:spcPts val="0"/>
              </a:spcBef>
              <a:spcAft>
                <a:spcPts val="0"/>
              </a:spcAft>
              <a:buSzPts val="1600"/>
              <a:buChar char="●"/>
            </a:pPr>
            <a:r>
              <a:rPr b="1" lang="en" sz="1600"/>
              <a:t>Cost effective for experimentation and huge computational requerments</a:t>
            </a:r>
            <a:endParaRPr b="1" sz="1600"/>
          </a:p>
          <a:p>
            <a:pPr indent="0" lvl="0" marL="0" rtl="0" algn="l">
              <a:spcBef>
                <a:spcPts val="1200"/>
              </a:spcBef>
              <a:spcAft>
                <a:spcPts val="1200"/>
              </a:spcAft>
              <a:buNone/>
            </a:pPr>
            <a:r>
              <a:t/>
            </a:r>
            <a:endParaRPr>
              <a:latin typeface="Roboto Light"/>
              <a:ea typeface="Roboto Light"/>
              <a:cs typeface="Roboto Light"/>
              <a:sym typeface="Roboto Light"/>
            </a:endParaRPr>
          </a:p>
        </p:txBody>
      </p:sp>
      <p:sp>
        <p:nvSpPr>
          <p:cNvPr id="551" name="Google Shape;551;p76"/>
          <p:cNvSpPr txBox="1"/>
          <p:nvPr>
            <p:ph idx="2" type="subTitle"/>
          </p:nvPr>
        </p:nvSpPr>
        <p:spPr>
          <a:xfrm>
            <a:off x="311700" y="760550"/>
            <a:ext cx="8520600" cy="2925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b="1" lang="en" sz="1900">
                <a:solidFill>
                  <a:schemeClr val="dk1"/>
                </a:solidFill>
              </a:rPr>
              <a:t>Pros</a:t>
            </a:r>
            <a:endParaRPr b="1" sz="1900">
              <a:solidFill>
                <a:schemeClr val="dk1"/>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555" name="Shape 555"/>
        <p:cNvGrpSpPr/>
        <p:nvPr/>
      </p:nvGrpSpPr>
      <p:grpSpPr>
        <a:xfrm>
          <a:off x="0" y="0"/>
          <a:ext cx="0" cy="0"/>
          <a:chOff x="0" y="0"/>
          <a:chExt cx="0" cy="0"/>
        </a:xfrm>
      </p:grpSpPr>
      <p:sp>
        <p:nvSpPr>
          <p:cNvPr id="556" name="Google Shape;556;p77"/>
          <p:cNvSpPr txBox="1"/>
          <p:nvPr>
            <p:ph type="title"/>
          </p:nvPr>
        </p:nvSpPr>
        <p:spPr>
          <a:xfrm>
            <a:off x="311700" y="229100"/>
            <a:ext cx="6756000" cy="4311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On-Premises, But Physically Onsite?</a:t>
            </a:r>
            <a:endParaRPr/>
          </a:p>
        </p:txBody>
      </p:sp>
      <p:sp>
        <p:nvSpPr>
          <p:cNvPr id="557" name="Google Shape;557;p77"/>
          <p:cNvSpPr txBox="1"/>
          <p:nvPr>
            <p:ph idx="1" type="body"/>
          </p:nvPr>
        </p:nvSpPr>
        <p:spPr>
          <a:xfrm>
            <a:off x="311700" y="1053050"/>
            <a:ext cx="8520600" cy="3864300"/>
          </a:xfrm>
          <a:prstGeom prst="rect">
            <a:avLst/>
          </a:prstGeom>
        </p:spPr>
        <p:txBody>
          <a:bodyPr anchorCtr="0" anchor="t" bIns="0" lIns="0" spcFirstLastPara="1" rIns="0" wrap="square" tIns="0">
            <a:normAutofit fontScale="25000" lnSpcReduction="20000"/>
          </a:bodyPr>
          <a:lstStyle/>
          <a:p>
            <a:pPr indent="-332350" lvl="0" marL="457200" rtl="0" algn="l">
              <a:lnSpc>
                <a:spcPct val="200000"/>
              </a:lnSpc>
              <a:spcBef>
                <a:spcPts val="0"/>
              </a:spcBef>
              <a:spcAft>
                <a:spcPts val="0"/>
              </a:spcAft>
              <a:buSzPct val="100000"/>
              <a:buChar char="●"/>
            </a:pPr>
            <a:r>
              <a:rPr b="1" lang="en" sz="6535"/>
              <a:t>It requires monetary investment in infrastructure and hardware</a:t>
            </a:r>
            <a:endParaRPr b="1" sz="6535"/>
          </a:p>
          <a:p>
            <a:pPr indent="-332350" lvl="0" marL="457200" rtl="0" algn="l">
              <a:lnSpc>
                <a:spcPct val="200000"/>
              </a:lnSpc>
              <a:spcBef>
                <a:spcPts val="0"/>
              </a:spcBef>
              <a:spcAft>
                <a:spcPts val="0"/>
              </a:spcAft>
              <a:buSzPct val="100000"/>
              <a:buChar char="●"/>
            </a:pPr>
            <a:r>
              <a:rPr b="1" lang="en" sz="6535"/>
              <a:t>It requires space, as well as a dedicated team (more money)</a:t>
            </a:r>
            <a:endParaRPr b="1" sz="6535"/>
          </a:p>
          <a:p>
            <a:pPr indent="-332350" lvl="0" marL="457200" rtl="0" algn="l">
              <a:lnSpc>
                <a:spcPct val="200000"/>
              </a:lnSpc>
              <a:spcBef>
                <a:spcPts val="0"/>
              </a:spcBef>
              <a:spcAft>
                <a:spcPts val="0"/>
              </a:spcAft>
              <a:buSzPct val="100000"/>
              <a:buChar char="●"/>
            </a:pPr>
            <a:r>
              <a:rPr b="1" lang="en" sz="6535"/>
              <a:t>It may be more susceptible to data loss during disaste</a:t>
            </a:r>
            <a:r>
              <a:rPr b="1" lang="en" sz="6535"/>
              <a:t>rs</a:t>
            </a:r>
            <a:endParaRPr b="1" sz="6535"/>
          </a:p>
          <a:p>
            <a:pPr indent="-332350" lvl="0" marL="457200" rtl="0" algn="l">
              <a:lnSpc>
                <a:spcPct val="200000"/>
              </a:lnSpc>
              <a:spcBef>
                <a:spcPts val="0"/>
              </a:spcBef>
              <a:spcAft>
                <a:spcPts val="0"/>
              </a:spcAft>
              <a:buSzPct val="100000"/>
              <a:buChar char="●"/>
            </a:pPr>
            <a:r>
              <a:rPr b="1" lang="en" sz="6535"/>
              <a:t>It takes longer to implement and install applications and software</a:t>
            </a:r>
            <a:endParaRPr b="1" sz="6535"/>
          </a:p>
          <a:p>
            <a:pPr indent="-332350" lvl="0" marL="457200" rtl="0" algn="l">
              <a:lnSpc>
                <a:spcPct val="200000"/>
              </a:lnSpc>
              <a:spcBef>
                <a:spcPts val="0"/>
              </a:spcBef>
              <a:spcAft>
                <a:spcPts val="0"/>
              </a:spcAft>
              <a:buSzPct val="100000"/>
              <a:buChar char="●"/>
            </a:pPr>
            <a:r>
              <a:rPr b="1" lang="en" sz="6535"/>
              <a:t>You must update systems yourself</a:t>
            </a:r>
            <a:endParaRPr b="1" sz="6535"/>
          </a:p>
          <a:p>
            <a:pPr indent="-332350" lvl="0" marL="457200" rtl="0" algn="l">
              <a:lnSpc>
                <a:spcPct val="200000"/>
              </a:lnSpc>
              <a:spcBef>
                <a:spcPts val="0"/>
              </a:spcBef>
              <a:spcAft>
                <a:spcPts val="0"/>
              </a:spcAft>
              <a:buSzPct val="100000"/>
              <a:buChar char="●"/>
            </a:pPr>
            <a:r>
              <a:rPr b="1" lang="en" sz="6535"/>
              <a:t>Technical skills are required/fully trained IT and technical department</a:t>
            </a:r>
            <a:endParaRPr b="1" sz="6535"/>
          </a:p>
          <a:p>
            <a:pPr indent="-332350" lvl="0" marL="457200" rtl="0" algn="l">
              <a:lnSpc>
                <a:spcPct val="200000"/>
              </a:lnSpc>
              <a:spcBef>
                <a:spcPts val="0"/>
              </a:spcBef>
              <a:spcAft>
                <a:spcPts val="0"/>
              </a:spcAft>
              <a:buSzPct val="100000"/>
              <a:buChar char="●"/>
            </a:pPr>
            <a:r>
              <a:rPr b="1" lang="en" sz="6535"/>
              <a:t>It’s only manageable on-site</a:t>
            </a:r>
            <a:endParaRPr b="1" sz="6535"/>
          </a:p>
          <a:p>
            <a:pPr indent="-332350" lvl="0" marL="457200" rtl="0" algn="l">
              <a:lnSpc>
                <a:spcPct val="200000"/>
              </a:lnSpc>
              <a:spcBef>
                <a:spcPts val="0"/>
              </a:spcBef>
              <a:spcAft>
                <a:spcPts val="0"/>
              </a:spcAft>
              <a:buSzPct val="100000"/>
              <a:buChar char="●"/>
            </a:pPr>
            <a:r>
              <a:rPr b="1" lang="en" sz="6535"/>
              <a:t>It has limited scalability due to infrastructure</a:t>
            </a:r>
            <a:endParaRPr b="1" sz="6535"/>
          </a:p>
          <a:p>
            <a:pPr indent="-332350" lvl="0" marL="457200" rtl="0" algn="l">
              <a:lnSpc>
                <a:spcPct val="200000"/>
              </a:lnSpc>
              <a:spcBef>
                <a:spcPts val="0"/>
              </a:spcBef>
              <a:spcAft>
                <a:spcPts val="0"/>
              </a:spcAft>
              <a:buSzPct val="100000"/>
              <a:buChar char="●"/>
            </a:pPr>
            <a:r>
              <a:rPr b="1" lang="en" sz="6535"/>
              <a:t>You can experience unpredictable downtime</a:t>
            </a:r>
            <a:endParaRPr b="1" sz="6535"/>
          </a:p>
          <a:p>
            <a:pPr indent="0" lvl="0" marL="0" rtl="0" algn="l">
              <a:spcBef>
                <a:spcPts val="1200"/>
              </a:spcBef>
              <a:spcAft>
                <a:spcPts val="1200"/>
              </a:spcAft>
              <a:buNone/>
            </a:pPr>
            <a:r>
              <a:t/>
            </a:r>
            <a:endParaRPr>
              <a:latin typeface="Roboto Light"/>
              <a:ea typeface="Roboto Light"/>
              <a:cs typeface="Roboto Light"/>
              <a:sym typeface="Roboto Light"/>
            </a:endParaRPr>
          </a:p>
        </p:txBody>
      </p:sp>
      <p:sp>
        <p:nvSpPr>
          <p:cNvPr id="558" name="Google Shape;558;p77"/>
          <p:cNvSpPr txBox="1"/>
          <p:nvPr>
            <p:ph idx="2" type="subTitle"/>
          </p:nvPr>
        </p:nvSpPr>
        <p:spPr>
          <a:xfrm>
            <a:off x="311700" y="760550"/>
            <a:ext cx="8520600" cy="2925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b="1" lang="en" sz="1900">
                <a:solidFill>
                  <a:schemeClr val="dk1"/>
                </a:solidFill>
              </a:rPr>
              <a:t>Cons</a:t>
            </a:r>
            <a:endParaRPr b="1" sz="1900">
              <a:solidFill>
                <a:schemeClr val="dk1"/>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78"/>
          <p:cNvSpPr txBox="1"/>
          <p:nvPr>
            <p:ph type="title"/>
          </p:nvPr>
        </p:nvSpPr>
        <p:spPr>
          <a:xfrm>
            <a:off x="311700" y="229100"/>
            <a:ext cx="6225300" cy="4311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Which cloud provider is right for me?</a:t>
            </a:r>
            <a:endParaRPr/>
          </a:p>
        </p:txBody>
      </p:sp>
      <p:sp>
        <p:nvSpPr>
          <p:cNvPr id="564" name="Google Shape;564;p78"/>
          <p:cNvSpPr txBox="1"/>
          <p:nvPr>
            <p:ph idx="1" type="body"/>
          </p:nvPr>
        </p:nvSpPr>
        <p:spPr>
          <a:xfrm>
            <a:off x="311700" y="1207300"/>
            <a:ext cx="8520600" cy="3936300"/>
          </a:xfrm>
          <a:prstGeom prst="rect">
            <a:avLst/>
          </a:prstGeom>
        </p:spPr>
        <p:txBody>
          <a:bodyPr anchorCtr="0" anchor="t" bIns="0" lIns="0" spcFirstLastPara="1" rIns="0" wrap="square" tIns="0">
            <a:normAutofit fontScale="70000" lnSpcReduction="20000"/>
          </a:bodyPr>
          <a:lstStyle/>
          <a:p>
            <a:pPr indent="-377507" lvl="0" marL="457200" rtl="0" algn="l">
              <a:lnSpc>
                <a:spcPct val="100000"/>
              </a:lnSpc>
              <a:spcBef>
                <a:spcPts val="0"/>
              </a:spcBef>
              <a:spcAft>
                <a:spcPts val="0"/>
              </a:spcAft>
              <a:buSzPct val="100000"/>
              <a:buFont typeface="Roboto Light"/>
              <a:buChar char="●"/>
            </a:pPr>
            <a:r>
              <a:rPr lang="en" sz="3350">
                <a:latin typeface="Roboto Light"/>
                <a:ea typeface="Roboto Light"/>
                <a:cs typeface="Roboto Light"/>
                <a:sym typeface="Roboto Light"/>
              </a:rPr>
              <a:t>A 2022 report</a:t>
            </a:r>
            <a:r>
              <a:rPr baseline="30000" lang="en" sz="3350">
                <a:latin typeface="Roboto Light"/>
                <a:ea typeface="Roboto Light"/>
                <a:cs typeface="Roboto Light"/>
                <a:sym typeface="Roboto Light"/>
              </a:rPr>
              <a:t>†</a:t>
            </a:r>
            <a:r>
              <a:rPr lang="en" sz="3350">
                <a:latin typeface="Roboto Light"/>
                <a:ea typeface="Roboto Light"/>
                <a:cs typeface="Roboto Light"/>
                <a:sym typeface="Roboto Light"/>
              </a:rPr>
              <a:t> has in fact shown that 89% of organizations reported having a multi-cloud strategy; 80% opted for a hybrid solution (combining public and private clouds).</a:t>
            </a:r>
            <a:endParaRPr sz="3350">
              <a:latin typeface="Roboto Light"/>
              <a:ea typeface="Roboto Light"/>
              <a:cs typeface="Roboto Light"/>
              <a:sym typeface="Roboto Light"/>
            </a:endParaRPr>
          </a:p>
          <a:p>
            <a:pPr indent="0" lvl="0" marL="457200" rtl="0" algn="l">
              <a:lnSpc>
                <a:spcPct val="100000"/>
              </a:lnSpc>
              <a:spcBef>
                <a:spcPts val="1200"/>
              </a:spcBef>
              <a:spcAft>
                <a:spcPts val="0"/>
              </a:spcAft>
              <a:buNone/>
            </a:pPr>
            <a:r>
              <a:t/>
            </a:r>
            <a:endParaRPr sz="3350">
              <a:latin typeface="Roboto Light"/>
              <a:ea typeface="Roboto Light"/>
              <a:cs typeface="Roboto Light"/>
              <a:sym typeface="Roboto Light"/>
            </a:endParaRPr>
          </a:p>
          <a:p>
            <a:pPr indent="-377507" lvl="0" marL="457200" rtl="0" algn="l">
              <a:lnSpc>
                <a:spcPct val="100000"/>
              </a:lnSpc>
              <a:spcBef>
                <a:spcPts val="1200"/>
              </a:spcBef>
              <a:spcAft>
                <a:spcPts val="0"/>
              </a:spcAft>
              <a:buSzPct val="100000"/>
              <a:buFont typeface="Roboto Light"/>
              <a:buChar char="●"/>
            </a:pPr>
            <a:r>
              <a:rPr lang="en" sz="3350">
                <a:latin typeface="Roboto Light"/>
                <a:ea typeface="Roboto Light"/>
                <a:cs typeface="Roboto Light"/>
                <a:sym typeface="Roboto Light"/>
              </a:rPr>
              <a:t>When looking for the right cloud vendor for your hub, be sure to consider your particular requirements and workload</a:t>
            </a:r>
            <a:endParaRPr sz="3350">
              <a:latin typeface="Roboto Light"/>
              <a:ea typeface="Roboto Light"/>
              <a:cs typeface="Roboto Light"/>
              <a:sym typeface="Roboto Light"/>
            </a:endParaRPr>
          </a:p>
          <a:p>
            <a:pPr indent="0" lvl="0" marL="457200" rtl="0" algn="l">
              <a:lnSpc>
                <a:spcPct val="100000"/>
              </a:lnSpc>
              <a:spcBef>
                <a:spcPts val="1200"/>
              </a:spcBef>
              <a:spcAft>
                <a:spcPts val="0"/>
              </a:spcAft>
              <a:buNone/>
            </a:pPr>
            <a:r>
              <a:t/>
            </a:r>
            <a:endParaRPr sz="3350">
              <a:latin typeface="Roboto Light"/>
              <a:ea typeface="Roboto Light"/>
              <a:cs typeface="Roboto Light"/>
              <a:sym typeface="Roboto Light"/>
            </a:endParaRPr>
          </a:p>
          <a:p>
            <a:pPr indent="-377507" lvl="0" marL="457200" rtl="0" algn="l">
              <a:lnSpc>
                <a:spcPct val="100000"/>
              </a:lnSpc>
              <a:spcBef>
                <a:spcPts val="1200"/>
              </a:spcBef>
              <a:spcAft>
                <a:spcPts val="0"/>
              </a:spcAft>
              <a:buSzPct val="100000"/>
              <a:buFont typeface="Roboto Light"/>
              <a:buChar char="●"/>
            </a:pPr>
            <a:r>
              <a:rPr lang="en" sz="3350">
                <a:latin typeface="Roboto Light"/>
                <a:ea typeface="Roboto Light"/>
                <a:cs typeface="Roboto Light"/>
                <a:sym typeface="Roboto Light"/>
              </a:rPr>
              <a:t>The answer could be a combination of two or three cloud providers plus on-premises.</a:t>
            </a:r>
            <a:endParaRPr sz="3350">
              <a:latin typeface="Roboto Light"/>
              <a:ea typeface="Roboto Light"/>
              <a:cs typeface="Roboto Light"/>
              <a:sym typeface="Roboto Light"/>
            </a:endParaRPr>
          </a:p>
          <a:p>
            <a:pPr indent="0" lvl="0" marL="0" rtl="0" algn="l">
              <a:lnSpc>
                <a:spcPct val="90000"/>
              </a:lnSpc>
              <a:spcBef>
                <a:spcPts val="1200"/>
              </a:spcBef>
              <a:spcAft>
                <a:spcPts val="0"/>
              </a:spcAft>
              <a:buClr>
                <a:schemeClr val="dk1"/>
              </a:buClr>
              <a:buSzPct val="90777"/>
              <a:buFont typeface="Arial"/>
              <a:buNone/>
            </a:pPr>
            <a:r>
              <a:rPr baseline="30000" lang="en" sz="1211">
                <a:solidFill>
                  <a:schemeClr val="dk1"/>
                </a:solidFill>
                <a:latin typeface="Arial"/>
                <a:ea typeface="Arial"/>
                <a:cs typeface="Arial"/>
                <a:sym typeface="Arial"/>
              </a:rPr>
              <a:t>†</a:t>
            </a:r>
            <a:r>
              <a:rPr lang="en" sz="1211">
                <a:solidFill>
                  <a:schemeClr val="dk1"/>
                </a:solidFill>
                <a:latin typeface="Arial"/>
                <a:ea typeface="Arial"/>
                <a:cs typeface="Arial"/>
                <a:sym typeface="Arial"/>
              </a:rPr>
              <a:t> </a:t>
            </a:r>
            <a:r>
              <a:rPr lang="en" sz="1211" u="sng">
                <a:solidFill>
                  <a:schemeClr val="hlink"/>
                </a:solidFill>
                <a:latin typeface="Arial"/>
                <a:ea typeface="Arial"/>
                <a:cs typeface="Arial"/>
                <a:sym typeface="Arial"/>
                <a:hlinkClick r:id="rId3"/>
              </a:rPr>
              <a:t>Flexera 2022 State of the Cloud Report</a:t>
            </a:r>
            <a:endParaRPr sz="1211" u="sng">
              <a:solidFill>
                <a:schemeClr val="hlink"/>
              </a:solidFill>
              <a:latin typeface="Arial"/>
              <a:ea typeface="Arial"/>
              <a:cs typeface="Arial"/>
              <a:sym typeface="Arial"/>
            </a:endParaRPr>
          </a:p>
          <a:p>
            <a:pPr indent="0" lvl="0" marL="0" rtl="0" algn="l">
              <a:spcBef>
                <a:spcPts val="0"/>
              </a:spcBef>
              <a:spcAft>
                <a:spcPts val="0"/>
              </a:spcAft>
              <a:buNone/>
            </a:pPr>
            <a:r>
              <a:t/>
            </a:r>
            <a:endParaRPr>
              <a:latin typeface="Roboto Light"/>
              <a:ea typeface="Roboto Light"/>
              <a:cs typeface="Roboto Light"/>
              <a:sym typeface="Roboto Light"/>
            </a:endParaRPr>
          </a:p>
          <a:p>
            <a:pPr indent="0" lvl="0" marL="0" rtl="0" algn="l">
              <a:spcBef>
                <a:spcPts val="1200"/>
              </a:spcBef>
              <a:spcAft>
                <a:spcPts val="1200"/>
              </a:spcAft>
              <a:buNone/>
            </a:pPr>
            <a:r>
              <a:t/>
            </a:r>
            <a:endParaRPr>
              <a:latin typeface="Roboto Light"/>
              <a:ea typeface="Roboto Light"/>
              <a:cs typeface="Roboto Light"/>
              <a:sym typeface="Roboto Light"/>
            </a:endParaRPr>
          </a:p>
        </p:txBody>
      </p:sp>
      <p:sp>
        <p:nvSpPr>
          <p:cNvPr id="565" name="Google Shape;565;p78"/>
          <p:cNvSpPr txBox="1"/>
          <p:nvPr>
            <p:ph idx="2" type="subTitle"/>
          </p:nvPr>
        </p:nvSpPr>
        <p:spPr>
          <a:xfrm>
            <a:off x="311700" y="760550"/>
            <a:ext cx="8520600" cy="2925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1900"/>
              <a:t>Big Decision</a:t>
            </a:r>
            <a:endParaRPr sz="1900"/>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79"/>
          <p:cNvSpPr txBox="1"/>
          <p:nvPr>
            <p:ph type="title"/>
          </p:nvPr>
        </p:nvSpPr>
        <p:spPr>
          <a:xfrm>
            <a:off x="311700" y="229100"/>
            <a:ext cx="4012200" cy="8928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What Does SIG Choose?</a:t>
            </a:r>
            <a:r>
              <a:rPr lang="en" sz="3000"/>
              <a:t>	</a:t>
            </a:r>
            <a:endParaRPr sz="3000"/>
          </a:p>
        </p:txBody>
      </p:sp>
      <p:sp>
        <p:nvSpPr>
          <p:cNvPr id="571" name="Google Shape;571;p79"/>
          <p:cNvSpPr txBox="1"/>
          <p:nvPr>
            <p:ph idx="1" type="body"/>
          </p:nvPr>
        </p:nvSpPr>
        <p:spPr>
          <a:xfrm>
            <a:off x="311700" y="1207300"/>
            <a:ext cx="8520600" cy="3361500"/>
          </a:xfrm>
          <a:prstGeom prst="rect">
            <a:avLst/>
          </a:prstGeom>
        </p:spPr>
        <p:txBody>
          <a:bodyPr anchorCtr="0" anchor="t" bIns="0" lIns="0" spcFirstLastPara="1" rIns="0" wrap="square" tIns="0">
            <a:normAutofit/>
          </a:bodyPr>
          <a:lstStyle/>
          <a:p>
            <a:pPr indent="0" lvl="0" marL="0" rtl="0" algn="ctr">
              <a:spcBef>
                <a:spcPts val="0"/>
              </a:spcBef>
              <a:spcAft>
                <a:spcPts val="0"/>
              </a:spcAft>
              <a:buNone/>
            </a:pPr>
            <a:r>
              <a:rPr lang="en" sz="1700">
                <a:latin typeface="Roboto Light"/>
                <a:ea typeface="Roboto Light"/>
                <a:cs typeface="Roboto Light"/>
                <a:sym typeface="Roboto Light"/>
              </a:rPr>
              <a:t>By selectively choosing available services offered by the big three cloud providers and utilizing on-premises solutions, SIG can maximize it’s investments and opportunities.</a:t>
            </a:r>
            <a:endParaRPr sz="1700">
              <a:latin typeface="Roboto Light"/>
              <a:ea typeface="Roboto Light"/>
              <a:cs typeface="Roboto Light"/>
              <a:sym typeface="Roboto Light"/>
            </a:endParaRPr>
          </a:p>
          <a:p>
            <a:pPr indent="0" lvl="0" marL="0" rtl="0" algn="l">
              <a:spcBef>
                <a:spcPts val="1200"/>
              </a:spcBef>
              <a:spcAft>
                <a:spcPts val="1200"/>
              </a:spcAft>
              <a:buNone/>
            </a:pPr>
            <a:r>
              <a:t/>
            </a:r>
            <a:endParaRPr>
              <a:latin typeface="Roboto Light"/>
              <a:ea typeface="Roboto Light"/>
              <a:cs typeface="Roboto Light"/>
              <a:sym typeface="Roboto Light"/>
            </a:endParaRPr>
          </a:p>
        </p:txBody>
      </p:sp>
      <p:sp>
        <p:nvSpPr>
          <p:cNvPr id="572" name="Google Shape;572;p79"/>
          <p:cNvSpPr txBox="1"/>
          <p:nvPr>
            <p:ph idx="2" type="subTitle"/>
          </p:nvPr>
        </p:nvSpPr>
        <p:spPr>
          <a:xfrm>
            <a:off x="311700" y="760550"/>
            <a:ext cx="8520600" cy="2925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1900"/>
              <a:t>Everything!</a:t>
            </a:r>
            <a:endParaRPr sz="1900"/>
          </a:p>
        </p:txBody>
      </p:sp>
      <p:pic>
        <p:nvPicPr>
          <p:cNvPr id="573" name="Google Shape;573;p79"/>
          <p:cNvPicPr preferRelativeResize="0"/>
          <p:nvPr/>
        </p:nvPicPr>
        <p:blipFill>
          <a:blip r:embed="rId3">
            <a:alphaModFix/>
          </a:blip>
          <a:stretch>
            <a:fillRect/>
          </a:stretch>
        </p:blipFill>
        <p:spPr>
          <a:xfrm>
            <a:off x="5420700" y="1789400"/>
            <a:ext cx="1684875" cy="1036550"/>
          </a:xfrm>
          <a:prstGeom prst="rect">
            <a:avLst/>
          </a:prstGeom>
          <a:noFill/>
          <a:ln>
            <a:noFill/>
          </a:ln>
        </p:spPr>
      </p:pic>
      <p:pic>
        <p:nvPicPr>
          <p:cNvPr id="574" name="Google Shape;574;p79"/>
          <p:cNvPicPr preferRelativeResize="0"/>
          <p:nvPr/>
        </p:nvPicPr>
        <p:blipFill>
          <a:blip r:embed="rId4">
            <a:alphaModFix/>
          </a:blip>
          <a:stretch>
            <a:fillRect/>
          </a:stretch>
        </p:blipFill>
        <p:spPr>
          <a:xfrm>
            <a:off x="5684691" y="2936550"/>
            <a:ext cx="1156899" cy="692324"/>
          </a:xfrm>
          <a:prstGeom prst="rect">
            <a:avLst/>
          </a:prstGeom>
          <a:noFill/>
          <a:ln>
            <a:noFill/>
          </a:ln>
        </p:spPr>
      </p:pic>
      <p:pic>
        <p:nvPicPr>
          <p:cNvPr id="575" name="Google Shape;575;p79"/>
          <p:cNvPicPr preferRelativeResize="0"/>
          <p:nvPr/>
        </p:nvPicPr>
        <p:blipFill>
          <a:blip r:embed="rId5">
            <a:alphaModFix/>
          </a:blip>
          <a:stretch>
            <a:fillRect/>
          </a:stretch>
        </p:blipFill>
        <p:spPr>
          <a:xfrm>
            <a:off x="971375" y="2158750"/>
            <a:ext cx="2857500" cy="2247900"/>
          </a:xfrm>
          <a:prstGeom prst="rect">
            <a:avLst/>
          </a:prstGeom>
          <a:noFill/>
          <a:ln>
            <a:noFill/>
          </a:ln>
        </p:spPr>
      </p:pic>
      <p:pic>
        <p:nvPicPr>
          <p:cNvPr id="576" name="Google Shape;576;p79"/>
          <p:cNvPicPr preferRelativeResize="0"/>
          <p:nvPr/>
        </p:nvPicPr>
        <p:blipFill>
          <a:blip r:embed="rId6">
            <a:alphaModFix/>
          </a:blip>
          <a:stretch>
            <a:fillRect/>
          </a:stretch>
        </p:blipFill>
        <p:spPr>
          <a:xfrm>
            <a:off x="5251775" y="4099975"/>
            <a:ext cx="2022725" cy="583075"/>
          </a:xfrm>
          <a:prstGeom prst="rect">
            <a:avLst/>
          </a:prstGeom>
          <a:noFill/>
          <a:ln>
            <a:noFill/>
          </a:ln>
        </p:spPr>
      </p:pic>
      <p:cxnSp>
        <p:nvCxnSpPr>
          <p:cNvPr id="577" name="Google Shape;577;p79"/>
          <p:cNvCxnSpPr>
            <a:stCxn id="575" idx="3"/>
            <a:endCxn id="573" idx="1"/>
          </p:cNvCxnSpPr>
          <p:nvPr/>
        </p:nvCxnSpPr>
        <p:spPr>
          <a:xfrm flipH="1" rot="10800000">
            <a:off x="3828875" y="2307700"/>
            <a:ext cx="1591800" cy="975000"/>
          </a:xfrm>
          <a:prstGeom prst="straightConnector1">
            <a:avLst/>
          </a:prstGeom>
          <a:noFill/>
          <a:ln cap="flat" cmpd="sng" w="76200">
            <a:solidFill>
              <a:schemeClr val="dk2"/>
            </a:solidFill>
            <a:prstDash val="dot"/>
            <a:round/>
            <a:headEnd len="med" w="med" type="none"/>
            <a:tailEnd len="med" w="med" type="none"/>
          </a:ln>
        </p:spPr>
      </p:cxnSp>
      <p:cxnSp>
        <p:nvCxnSpPr>
          <p:cNvPr id="578" name="Google Shape;578;p79"/>
          <p:cNvCxnSpPr>
            <a:stCxn id="575" idx="3"/>
            <a:endCxn id="574" idx="1"/>
          </p:cNvCxnSpPr>
          <p:nvPr/>
        </p:nvCxnSpPr>
        <p:spPr>
          <a:xfrm>
            <a:off x="3828875" y="3282700"/>
            <a:ext cx="1855800" cy="0"/>
          </a:xfrm>
          <a:prstGeom prst="straightConnector1">
            <a:avLst/>
          </a:prstGeom>
          <a:noFill/>
          <a:ln cap="flat" cmpd="sng" w="76200">
            <a:solidFill>
              <a:schemeClr val="dk2"/>
            </a:solidFill>
            <a:prstDash val="dot"/>
            <a:round/>
            <a:headEnd len="med" w="med" type="none"/>
            <a:tailEnd len="med" w="med" type="none"/>
          </a:ln>
        </p:spPr>
      </p:cxnSp>
      <p:cxnSp>
        <p:nvCxnSpPr>
          <p:cNvPr id="579" name="Google Shape;579;p79"/>
          <p:cNvCxnSpPr>
            <a:stCxn id="575" idx="3"/>
            <a:endCxn id="576" idx="1"/>
          </p:cNvCxnSpPr>
          <p:nvPr/>
        </p:nvCxnSpPr>
        <p:spPr>
          <a:xfrm>
            <a:off x="3828875" y="3282700"/>
            <a:ext cx="1422900" cy="1108800"/>
          </a:xfrm>
          <a:prstGeom prst="straightConnector1">
            <a:avLst/>
          </a:prstGeom>
          <a:noFill/>
          <a:ln cap="flat" cmpd="sng" w="76200">
            <a:solidFill>
              <a:schemeClr val="dk2"/>
            </a:solidFill>
            <a:prstDash val="dot"/>
            <a:round/>
            <a:headEnd len="med" w="med" type="none"/>
            <a:tailEnd len="med" w="med" type="none"/>
          </a:ln>
        </p:spPr>
      </p:cxn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
        <p:nvSpPr>
          <p:cNvPr id="584" name="Google Shape;584;p80"/>
          <p:cNvSpPr txBox="1"/>
          <p:nvPr>
            <p:ph idx="1" type="body"/>
          </p:nvPr>
        </p:nvSpPr>
        <p:spPr>
          <a:xfrm>
            <a:off x="311700" y="1207300"/>
            <a:ext cx="8520600" cy="3361500"/>
          </a:xfrm>
          <a:prstGeom prst="rect">
            <a:avLst/>
          </a:prstGeom>
        </p:spPr>
        <p:txBody>
          <a:bodyPr anchorCtr="0" anchor="t" bIns="0" lIns="0" spcFirstLastPara="1" rIns="0" wrap="square" tIns="0">
            <a:normAutofit/>
          </a:bodyPr>
          <a:lstStyle/>
          <a:p>
            <a:pPr indent="-330200" lvl="0" marL="457200" rtl="0" algn="l">
              <a:lnSpc>
                <a:spcPct val="200000"/>
              </a:lnSpc>
              <a:spcBef>
                <a:spcPts val="0"/>
              </a:spcBef>
              <a:spcAft>
                <a:spcPts val="0"/>
              </a:spcAft>
              <a:buSzPts val="1600"/>
              <a:buFont typeface="Roboto Light"/>
              <a:buChar char="●"/>
            </a:pPr>
            <a:r>
              <a:rPr b="1" lang="en" sz="1600"/>
              <a:t>Route 53</a:t>
            </a:r>
            <a:r>
              <a:rPr lang="en" sz="1600">
                <a:latin typeface="Roboto Light"/>
                <a:ea typeface="Roboto Light"/>
                <a:cs typeface="Roboto Light"/>
                <a:sym typeface="Roboto Light"/>
              </a:rPr>
              <a:t> – Highly available and scalable Domain Name System (DNS) web service</a:t>
            </a:r>
            <a:endParaRPr sz="1600">
              <a:latin typeface="Roboto Light"/>
              <a:ea typeface="Roboto Light"/>
              <a:cs typeface="Roboto Light"/>
              <a:sym typeface="Roboto Light"/>
            </a:endParaRPr>
          </a:p>
          <a:p>
            <a:pPr indent="-330200" lvl="0" marL="457200" rtl="0" algn="l">
              <a:lnSpc>
                <a:spcPct val="200000"/>
              </a:lnSpc>
              <a:spcBef>
                <a:spcPts val="0"/>
              </a:spcBef>
              <a:spcAft>
                <a:spcPts val="0"/>
              </a:spcAft>
              <a:buSzPts val="1600"/>
              <a:buFont typeface="Roboto Light"/>
              <a:buChar char="●"/>
            </a:pPr>
            <a:r>
              <a:rPr b="1" lang="en" sz="1600"/>
              <a:t>EC2</a:t>
            </a:r>
            <a:r>
              <a:rPr lang="en" sz="1600">
                <a:latin typeface="Roboto Light"/>
                <a:ea typeface="Roboto Light"/>
                <a:cs typeface="Roboto Light"/>
                <a:sym typeface="Roboto Light"/>
              </a:rPr>
              <a:t> – Inexpensive small instances for development or testing</a:t>
            </a:r>
            <a:endParaRPr sz="1600">
              <a:latin typeface="Roboto Light"/>
              <a:ea typeface="Roboto Light"/>
              <a:cs typeface="Roboto Light"/>
              <a:sym typeface="Roboto Light"/>
            </a:endParaRPr>
          </a:p>
          <a:p>
            <a:pPr indent="-330200" lvl="0" marL="457200" rtl="0" algn="l">
              <a:lnSpc>
                <a:spcPct val="200000"/>
              </a:lnSpc>
              <a:spcBef>
                <a:spcPts val="0"/>
              </a:spcBef>
              <a:spcAft>
                <a:spcPts val="0"/>
              </a:spcAft>
              <a:buSzPts val="1600"/>
              <a:buFont typeface="Roboto Light"/>
              <a:buChar char="●"/>
            </a:pPr>
            <a:r>
              <a:rPr b="1" lang="en" sz="1600"/>
              <a:t>S3</a:t>
            </a:r>
            <a:r>
              <a:rPr lang="en" sz="1600">
                <a:latin typeface="Roboto Light"/>
                <a:ea typeface="Roboto Light"/>
                <a:cs typeface="Roboto Light"/>
                <a:sym typeface="Roboto Light"/>
              </a:rPr>
              <a:t> – Storage that is compatible with many existing software packages and services</a:t>
            </a:r>
            <a:endParaRPr sz="1600">
              <a:latin typeface="Roboto Light"/>
              <a:ea typeface="Roboto Light"/>
              <a:cs typeface="Roboto Light"/>
              <a:sym typeface="Roboto Light"/>
            </a:endParaRPr>
          </a:p>
          <a:p>
            <a:pPr indent="-330200" lvl="0" marL="457200" rtl="0" algn="l">
              <a:lnSpc>
                <a:spcPct val="200000"/>
              </a:lnSpc>
              <a:spcBef>
                <a:spcPts val="0"/>
              </a:spcBef>
              <a:spcAft>
                <a:spcPts val="0"/>
              </a:spcAft>
              <a:buSzPts val="1600"/>
              <a:buFont typeface="Roboto Light"/>
              <a:buChar char="●"/>
            </a:pPr>
            <a:r>
              <a:rPr b="1" lang="en" sz="1600"/>
              <a:t>Glacier</a:t>
            </a:r>
            <a:r>
              <a:rPr lang="en" sz="1600">
                <a:latin typeface="Roboto Light"/>
                <a:ea typeface="Roboto Light"/>
                <a:cs typeface="Roboto Light"/>
                <a:sym typeface="Roboto Light"/>
              </a:rPr>
              <a:t> – Long term, inexpensive cold storage for rarely used datasets</a:t>
            </a:r>
            <a:endParaRPr sz="1600">
              <a:latin typeface="Roboto Light"/>
              <a:ea typeface="Roboto Light"/>
              <a:cs typeface="Roboto Light"/>
              <a:sym typeface="Roboto Light"/>
            </a:endParaRPr>
          </a:p>
          <a:p>
            <a:pPr indent="0" lvl="0" marL="0" rtl="0" algn="l">
              <a:spcBef>
                <a:spcPts val="1200"/>
              </a:spcBef>
              <a:spcAft>
                <a:spcPts val="1200"/>
              </a:spcAft>
              <a:buNone/>
            </a:pPr>
            <a:r>
              <a:t/>
            </a:r>
            <a:endParaRPr>
              <a:latin typeface="Roboto Light"/>
              <a:ea typeface="Roboto Light"/>
              <a:cs typeface="Roboto Light"/>
              <a:sym typeface="Roboto Light"/>
            </a:endParaRPr>
          </a:p>
        </p:txBody>
      </p:sp>
      <p:sp>
        <p:nvSpPr>
          <p:cNvPr id="585" name="Google Shape;585;p80"/>
          <p:cNvSpPr txBox="1"/>
          <p:nvPr>
            <p:ph idx="2" type="subTitle"/>
          </p:nvPr>
        </p:nvSpPr>
        <p:spPr>
          <a:xfrm>
            <a:off x="311700" y="760550"/>
            <a:ext cx="8520600" cy="2925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1900"/>
              <a:t>Services</a:t>
            </a:r>
            <a:endParaRPr sz="1900"/>
          </a:p>
        </p:txBody>
      </p:sp>
      <p:pic>
        <p:nvPicPr>
          <p:cNvPr id="586" name="Google Shape;586;p80"/>
          <p:cNvPicPr preferRelativeResize="0"/>
          <p:nvPr/>
        </p:nvPicPr>
        <p:blipFill>
          <a:blip r:embed="rId3">
            <a:alphaModFix/>
          </a:blip>
          <a:stretch>
            <a:fillRect/>
          </a:stretch>
        </p:blipFill>
        <p:spPr>
          <a:xfrm>
            <a:off x="916675" y="3310060"/>
            <a:ext cx="1039600" cy="1258738"/>
          </a:xfrm>
          <a:prstGeom prst="rect">
            <a:avLst/>
          </a:prstGeom>
          <a:noFill/>
          <a:ln>
            <a:noFill/>
          </a:ln>
        </p:spPr>
      </p:pic>
      <p:pic>
        <p:nvPicPr>
          <p:cNvPr id="587" name="Google Shape;587;p80"/>
          <p:cNvPicPr preferRelativeResize="0"/>
          <p:nvPr/>
        </p:nvPicPr>
        <p:blipFill>
          <a:blip r:embed="rId4">
            <a:alphaModFix/>
          </a:blip>
          <a:stretch>
            <a:fillRect/>
          </a:stretch>
        </p:blipFill>
        <p:spPr>
          <a:xfrm>
            <a:off x="4663450" y="3310044"/>
            <a:ext cx="1039600" cy="1258750"/>
          </a:xfrm>
          <a:prstGeom prst="rect">
            <a:avLst/>
          </a:prstGeom>
          <a:noFill/>
          <a:ln>
            <a:noFill/>
          </a:ln>
        </p:spPr>
      </p:pic>
      <p:pic>
        <p:nvPicPr>
          <p:cNvPr id="588" name="Google Shape;588;p80"/>
          <p:cNvPicPr preferRelativeResize="0"/>
          <p:nvPr/>
        </p:nvPicPr>
        <p:blipFill>
          <a:blip r:embed="rId5">
            <a:alphaModFix/>
          </a:blip>
          <a:stretch>
            <a:fillRect/>
          </a:stretch>
        </p:blipFill>
        <p:spPr>
          <a:xfrm>
            <a:off x="2712582" y="3342144"/>
            <a:ext cx="1194550" cy="1194550"/>
          </a:xfrm>
          <a:prstGeom prst="rect">
            <a:avLst/>
          </a:prstGeom>
          <a:noFill/>
          <a:ln>
            <a:noFill/>
          </a:ln>
        </p:spPr>
      </p:pic>
      <p:pic>
        <p:nvPicPr>
          <p:cNvPr id="589" name="Google Shape;589;p80"/>
          <p:cNvPicPr preferRelativeResize="0"/>
          <p:nvPr/>
        </p:nvPicPr>
        <p:blipFill>
          <a:blip r:embed="rId6">
            <a:alphaModFix/>
          </a:blip>
          <a:stretch>
            <a:fillRect/>
          </a:stretch>
        </p:blipFill>
        <p:spPr>
          <a:xfrm>
            <a:off x="6459370" y="3342145"/>
            <a:ext cx="1194550" cy="1194550"/>
          </a:xfrm>
          <a:prstGeom prst="rect">
            <a:avLst/>
          </a:prstGeom>
          <a:noFill/>
          <a:ln>
            <a:noFill/>
          </a:ln>
        </p:spPr>
      </p:pic>
      <p:pic>
        <p:nvPicPr>
          <p:cNvPr id="590" name="Google Shape;590;p80"/>
          <p:cNvPicPr preferRelativeResize="0"/>
          <p:nvPr/>
        </p:nvPicPr>
        <p:blipFill>
          <a:blip r:embed="rId7">
            <a:alphaModFix/>
          </a:blip>
          <a:stretch>
            <a:fillRect/>
          </a:stretch>
        </p:blipFill>
        <p:spPr>
          <a:xfrm>
            <a:off x="311700" y="79039"/>
            <a:ext cx="1029402" cy="616036"/>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81"/>
          <p:cNvSpPr txBox="1"/>
          <p:nvPr>
            <p:ph idx="1" type="body"/>
          </p:nvPr>
        </p:nvSpPr>
        <p:spPr>
          <a:xfrm>
            <a:off x="311700" y="1207300"/>
            <a:ext cx="8520600" cy="3361500"/>
          </a:xfrm>
          <a:prstGeom prst="rect">
            <a:avLst/>
          </a:prstGeom>
        </p:spPr>
        <p:txBody>
          <a:bodyPr anchorCtr="0" anchor="t" bIns="0" lIns="0" spcFirstLastPara="1" rIns="0" wrap="square" tIns="0">
            <a:normAutofit/>
          </a:bodyPr>
          <a:lstStyle/>
          <a:p>
            <a:pPr indent="-330200" lvl="0" marL="457200" rtl="0" algn="l">
              <a:lnSpc>
                <a:spcPct val="115000"/>
              </a:lnSpc>
              <a:spcBef>
                <a:spcPts val="0"/>
              </a:spcBef>
              <a:spcAft>
                <a:spcPts val="0"/>
              </a:spcAft>
              <a:buSzPts val="1600"/>
              <a:buFont typeface="Roboto Light"/>
              <a:buChar char="●"/>
            </a:pPr>
            <a:r>
              <a:rPr b="1" lang="en" sz="1600"/>
              <a:t>Virtual Machines</a:t>
            </a:r>
            <a:r>
              <a:rPr lang="en" sz="1600">
                <a:latin typeface="Roboto Light"/>
                <a:ea typeface="Roboto Light"/>
                <a:cs typeface="Roboto Light"/>
                <a:sym typeface="Roboto Light"/>
              </a:rPr>
              <a:t> – HBv2-series contain custom AMD EPYC CPUs made specifically for Microsoft with SME disabled.  These nodes offer 120 real (not virtual) cores, 456GB of RAM, and local storage with very high IOps.</a:t>
            </a:r>
            <a:endParaRPr sz="1600">
              <a:latin typeface="Roboto Light"/>
              <a:ea typeface="Roboto Light"/>
              <a:cs typeface="Roboto Light"/>
              <a:sym typeface="Roboto Light"/>
            </a:endParaRPr>
          </a:p>
          <a:p>
            <a:pPr indent="-330200" lvl="0" marL="457200" rtl="0" algn="l">
              <a:lnSpc>
                <a:spcPct val="200000"/>
              </a:lnSpc>
              <a:spcBef>
                <a:spcPts val="0"/>
              </a:spcBef>
              <a:spcAft>
                <a:spcPts val="0"/>
              </a:spcAft>
              <a:buSzPts val="1600"/>
              <a:buFont typeface="Roboto Light"/>
              <a:buChar char="●"/>
            </a:pPr>
            <a:r>
              <a:rPr b="1" lang="en" sz="1600"/>
              <a:t>Premium SSD Managed Disks</a:t>
            </a:r>
            <a:r>
              <a:rPr lang="en" sz="1600">
                <a:latin typeface="Roboto Light"/>
                <a:ea typeface="Roboto Light"/>
                <a:cs typeface="Roboto Light"/>
                <a:sym typeface="Roboto Light"/>
              </a:rPr>
              <a:t> – High IOps storage to support heavy compute instances</a:t>
            </a:r>
            <a:endParaRPr sz="1600">
              <a:latin typeface="Roboto Light"/>
              <a:ea typeface="Roboto Light"/>
              <a:cs typeface="Roboto Light"/>
              <a:sym typeface="Roboto Light"/>
            </a:endParaRPr>
          </a:p>
          <a:p>
            <a:pPr indent="-330200" lvl="0" marL="457200" rtl="0" algn="l">
              <a:lnSpc>
                <a:spcPct val="200000"/>
              </a:lnSpc>
              <a:spcBef>
                <a:spcPts val="0"/>
              </a:spcBef>
              <a:spcAft>
                <a:spcPts val="0"/>
              </a:spcAft>
              <a:buSzPts val="1600"/>
              <a:buFont typeface="Roboto Light"/>
              <a:buChar char="●"/>
            </a:pPr>
            <a:r>
              <a:rPr b="1" lang="en" sz="1600"/>
              <a:t>General Block Blob </a:t>
            </a:r>
            <a:r>
              <a:rPr lang="en" sz="1600">
                <a:latin typeface="Roboto Light"/>
                <a:ea typeface="Roboto Light"/>
                <a:cs typeface="Roboto Light"/>
                <a:sym typeface="Roboto Light"/>
              </a:rPr>
              <a:t>– Inexpensive storage for temporary data</a:t>
            </a:r>
            <a:endParaRPr sz="1600">
              <a:latin typeface="Roboto Light"/>
              <a:ea typeface="Roboto Light"/>
              <a:cs typeface="Roboto Light"/>
              <a:sym typeface="Roboto Light"/>
            </a:endParaRPr>
          </a:p>
          <a:p>
            <a:pPr indent="0" lvl="0" marL="457200" rtl="0" algn="l">
              <a:lnSpc>
                <a:spcPct val="200000"/>
              </a:lnSpc>
              <a:spcBef>
                <a:spcPts val="1200"/>
              </a:spcBef>
              <a:spcAft>
                <a:spcPts val="0"/>
              </a:spcAft>
              <a:buNone/>
            </a:pPr>
            <a:r>
              <a:t/>
            </a:r>
            <a:endParaRPr>
              <a:latin typeface="Roboto Light"/>
              <a:ea typeface="Roboto Light"/>
              <a:cs typeface="Roboto Light"/>
              <a:sym typeface="Roboto Light"/>
            </a:endParaRPr>
          </a:p>
          <a:p>
            <a:pPr indent="0" lvl="0" marL="0" rtl="0" algn="l">
              <a:spcBef>
                <a:spcPts val="1200"/>
              </a:spcBef>
              <a:spcAft>
                <a:spcPts val="1200"/>
              </a:spcAft>
              <a:buNone/>
            </a:pPr>
            <a:r>
              <a:t/>
            </a:r>
            <a:endParaRPr>
              <a:latin typeface="Roboto Light"/>
              <a:ea typeface="Roboto Light"/>
              <a:cs typeface="Roboto Light"/>
              <a:sym typeface="Roboto Light"/>
            </a:endParaRPr>
          </a:p>
        </p:txBody>
      </p:sp>
      <p:sp>
        <p:nvSpPr>
          <p:cNvPr id="596" name="Google Shape;596;p81"/>
          <p:cNvSpPr txBox="1"/>
          <p:nvPr>
            <p:ph idx="2" type="subTitle"/>
          </p:nvPr>
        </p:nvSpPr>
        <p:spPr>
          <a:xfrm>
            <a:off x="311700" y="760550"/>
            <a:ext cx="8520600" cy="2925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1900"/>
              <a:t>Features</a:t>
            </a:r>
            <a:endParaRPr sz="1900"/>
          </a:p>
        </p:txBody>
      </p:sp>
      <p:pic>
        <p:nvPicPr>
          <p:cNvPr id="597" name="Google Shape;597;p81"/>
          <p:cNvPicPr preferRelativeResize="0"/>
          <p:nvPr/>
        </p:nvPicPr>
        <p:blipFill>
          <a:blip r:embed="rId3">
            <a:alphaModFix/>
          </a:blip>
          <a:stretch>
            <a:fillRect/>
          </a:stretch>
        </p:blipFill>
        <p:spPr>
          <a:xfrm>
            <a:off x="1489439" y="3136552"/>
            <a:ext cx="1309525" cy="1309548"/>
          </a:xfrm>
          <a:prstGeom prst="rect">
            <a:avLst/>
          </a:prstGeom>
          <a:noFill/>
          <a:ln>
            <a:noFill/>
          </a:ln>
        </p:spPr>
      </p:pic>
      <p:pic>
        <p:nvPicPr>
          <p:cNvPr id="598" name="Google Shape;598;p81"/>
          <p:cNvPicPr preferRelativeResize="0"/>
          <p:nvPr/>
        </p:nvPicPr>
        <p:blipFill>
          <a:blip r:embed="rId4">
            <a:alphaModFix/>
          </a:blip>
          <a:stretch>
            <a:fillRect/>
          </a:stretch>
        </p:blipFill>
        <p:spPr>
          <a:xfrm>
            <a:off x="3619570" y="3136583"/>
            <a:ext cx="1309525" cy="1309525"/>
          </a:xfrm>
          <a:prstGeom prst="rect">
            <a:avLst/>
          </a:prstGeom>
          <a:noFill/>
          <a:ln>
            <a:noFill/>
          </a:ln>
        </p:spPr>
      </p:pic>
      <p:pic>
        <p:nvPicPr>
          <p:cNvPr id="599" name="Google Shape;599;p81"/>
          <p:cNvPicPr preferRelativeResize="0"/>
          <p:nvPr/>
        </p:nvPicPr>
        <p:blipFill>
          <a:blip r:embed="rId5">
            <a:alphaModFix/>
          </a:blip>
          <a:stretch>
            <a:fillRect/>
          </a:stretch>
        </p:blipFill>
        <p:spPr>
          <a:xfrm>
            <a:off x="5519675" y="3136575"/>
            <a:ext cx="2490514" cy="1309525"/>
          </a:xfrm>
          <a:prstGeom prst="rect">
            <a:avLst/>
          </a:prstGeom>
          <a:noFill/>
          <a:ln>
            <a:noFill/>
          </a:ln>
        </p:spPr>
      </p:pic>
      <p:pic>
        <p:nvPicPr>
          <p:cNvPr id="600" name="Google Shape;600;p81"/>
          <p:cNvPicPr preferRelativeResize="0"/>
          <p:nvPr/>
        </p:nvPicPr>
        <p:blipFill>
          <a:blip r:embed="rId6">
            <a:alphaModFix/>
          </a:blip>
          <a:stretch>
            <a:fillRect/>
          </a:stretch>
        </p:blipFill>
        <p:spPr>
          <a:xfrm>
            <a:off x="108275" y="23225"/>
            <a:ext cx="2022725" cy="58307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p82"/>
          <p:cNvSpPr txBox="1"/>
          <p:nvPr>
            <p:ph idx="1" type="body"/>
          </p:nvPr>
        </p:nvSpPr>
        <p:spPr>
          <a:xfrm>
            <a:off x="311700" y="1207300"/>
            <a:ext cx="8520600" cy="3361500"/>
          </a:xfrm>
          <a:prstGeom prst="rect">
            <a:avLst/>
          </a:prstGeom>
        </p:spPr>
        <p:txBody>
          <a:bodyPr anchorCtr="0" anchor="t" bIns="0" lIns="0" spcFirstLastPara="1" rIns="0" wrap="square" tIns="0">
            <a:normAutofit/>
          </a:bodyPr>
          <a:lstStyle/>
          <a:p>
            <a:pPr indent="-330200" lvl="0" marL="457200" rtl="0" algn="l">
              <a:lnSpc>
                <a:spcPct val="115000"/>
              </a:lnSpc>
              <a:spcBef>
                <a:spcPts val="0"/>
              </a:spcBef>
              <a:spcAft>
                <a:spcPts val="0"/>
              </a:spcAft>
              <a:buSzPts val="1600"/>
              <a:buFont typeface="Roboto Light"/>
              <a:buChar char="●"/>
            </a:pPr>
            <a:r>
              <a:rPr b="1" lang="en" sz="1600"/>
              <a:t>Compute Engine</a:t>
            </a:r>
            <a:r>
              <a:rPr lang="en" sz="1600">
                <a:latin typeface="Roboto Light"/>
                <a:ea typeface="Roboto Light"/>
                <a:cs typeface="Roboto Light"/>
                <a:sym typeface="Roboto Light"/>
              </a:rPr>
              <a:t> – Configurable virtual machines running in Google's data centers with access to GEE</a:t>
            </a:r>
            <a:endParaRPr sz="1600">
              <a:latin typeface="Roboto Light"/>
              <a:ea typeface="Roboto Light"/>
              <a:cs typeface="Roboto Light"/>
              <a:sym typeface="Roboto Light"/>
            </a:endParaRPr>
          </a:p>
          <a:p>
            <a:pPr indent="-330200" lvl="0" marL="457200" rtl="0" algn="l">
              <a:lnSpc>
                <a:spcPct val="115000"/>
              </a:lnSpc>
              <a:spcBef>
                <a:spcPts val="0"/>
              </a:spcBef>
              <a:spcAft>
                <a:spcPts val="0"/>
              </a:spcAft>
              <a:buSzPts val="1600"/>
              <a:buFont typeface="Roboto Light"/>
              <a:buChar char="●"/>
            </a:pPr>
            <a:r>
              <a:rPr b="1" lang="en" sz="1600"/>
              <a:t>VPC Network –</a:t>
            </a:r>
            <a:r>
              <a:rPr lang="en" sz="1600">
                <a:latin typeface="Roboto Light"/>
                <a:ea typeface="Roboto Light"/>
                <a:cs typeface="Roboto Light"/>
                <a:sym typeface="Roboto Light"/>
              </a:rPr>
              <a:t> A global resource that consists of a list of regional virtual subnets in data centers, all connected by a global wide area network</a:t>
            </a:r>
            <a:endParaRPr sz="1600">
              <a:latin typeface="Roboto Light"/>
              <a:ea typeface="Roboto Light"/>
              <a:cs typeface="Roboto Light"/>
              <a:sym typeface="Roboto Light"/>
            </a:endParaRPr>
          </a:p>
          <a:p>
            <a:pPr indent="-330200" lvl="0" marL="457200" rtl="0" algn="l">
              <a:lnSpc>
                <a:spcPct val="115000"/>
              </a:lnSpc>
              <a:spcBef>
                <a:spcPts val="0"/>
              </a:spcBef>
              <a:spcAft>
                <a:spcPts val="0"/>
              </a:spcAft>
              <a:buSzPts val="1600"/>
              <a:buFont typeface="Roboto Light"/>
              <a:buChar char="●"/>
            </a:pPr>
            <a:r>
              <a:rPr b="1" lang="en" sz="1600"/>
              <a:t>Google Workspace Business Standard </a:t>
            </a:r>
            <a:r>
              <a:rPr lang="en" sz="1600">
                <a:latin typeface="Roboto Light"/>
                <a:ea typeface="Roboto Light"/>
                <a:cs typeface="Roboto Light"/>
                <a:sym typeface="Roboto Light"/>
              </a:rPr>
              <a:t>– Secure collaboration and productivity apps, includes Gmail, Drive, Meet and more</a:t>
            </a:r>
            <a:endParaRPr sz="1600">
              <a:latin typeface="Roboto Light"/>
              <a:ea typeface="Roboto Light"/>
              <a:cs typeface="Roboto Light"/>
              <a:sym typeface="Roboto Light"/>
            </a:endParaRPr>
          </a:p>
          <a:p>
            <a:pPr indent="-330200" lvl="0" marL="457200" rtl="0" algn="l">
              <a:lnSpc>
                <a:spcPct val="115000"/>
              </a:lnSpc>
              <a:spcBef>
                <a:spcPts val="0"/>
              </a:spcBef>
              <a:spcAft>
                <a:spcPts val="0"/>
              </a:spcAft>
              <a:buSzPts val="1600"/>
              <a:buFont typeface="Roboto Light"/>
              <a:buChar char="●"/>
            </a:pPr>
            <a:r>
              <a:rPr b="1" lang="en" sz="1600"/>
              <a:t>Google Earth Engine </a:t>
            </a:r>
            <a:r>
              <a:rPr lang="en" sz="1600">
                <a:latin typeface="Roboto Light"/>
                <a:ea typeface="Roboto Light"/>
                <a:cs typeface="Roboto Light"/>
                <a:sym typeface="Roboto Light"/>
              </a:rPr>
              <a:t>– Geospatial processing at scale</a:t>
            </a:r>
            <a:endParaRPr sz="1600">
              <a:latin typeface="Roboto Light"/>
              <a:ea typeface="Roboto Light"/>
              <a:cs typeface="Roboto Light"/>
              <a:sym typeface="Roboto Light"/>
            </a:endParaRPr>
          </a:p>
          <a:p>
            <a:pPr indent="0" lvl="0" marL="0" rtl="0" algn="l">
              <a:spcBef>
                <a:spcPts val="1200"/>
              </a:spcBef>
              <a:spcAft>
                <a:spcPts val="1200"/>
              </a:spcAft>
              <a:buNone/>
            </a:pPr>
            <a:r>
              <a:t/>
            </a:r>
            <a:endParaRPr>
              <a:latin typeface="Roboto Light"/>
              <a:ea typeface="Roboto Light"/>
              <a:cs typeface="Roboto Light"/>
              <a:sym typeface="Roboto Light"/>
            </a:endParaRPr>
          </a:p>
        </p:txBody>
      </p:sp>
      <p:sp>
        <p:nvSpPr>
          <p:cNvPr id="606" name="Google Shape;606;p82"/>
          <p:cNvSpPr txBox="1"/>
          <p:nvPr>
            <p:ph idx="2" type="subTitle"/>
          </p:nvPr>
        </p:nvSpPr>
        <p:spPr>
          <a:xfrm>
            <a:off x="311700" y="760550"/>
            <a:ext cx="8520600" cy="2925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1900"/>
              <a:t>Features</a:t>
            </a:r>
            <a:endParaRPr sz="1900"/>
          </a:p>
        </p:txBody>
      </p:sp>
      <p:pic>
        <p:nvPicPr>
          <p:cNvPr id="607" name="Google Shape;607;p82"/>
          <p:cNvPicPr preferRelativeResize="0"/>
          <p:nvPr/>
        </p:nvPicPr>
        <p:blipFill>
          <a:blip r:embed="rId3">
            <a:alphaModFix/>
          </a:blip>
          <a:stretch>
            <a:fillRect/>
          </a:stretch>
        </p:blipFill>
        <p:spPr>
          <a:xfrm>
            <a:off x="1397971" y="3446846"/>
            <a:ext cx="1532450" cy="1352950"/>
          </a:xfrm>
          <a:prstGeom prst="rect">
            <a:avLst/>
          </a:prstGeom>
          <a:noFill/>
          <a:ln>
            <a:noFill/>
          </a:ln>
        </p:spPr>
      </p:pic>
      <p:pic>
        <p:nvPicPr>
          <p:cNvPr id="608" name="Google Shape;608;p82"/>
          <p:cNvPicPr preferRelativeResize="0"/>
          <p:nvPr/>
        </p:nvPicPr>
        <p:blipFill>
          <a:blip r:embed="rId4">
            <a:alphaModFix/>
          </a:blip>
          <a:stretch>
            <a:fillRect/>
          </a:stretch>
        </p:blipFill>
        <p:spPr>
          <a:xfrm>
            <a:off x="6227370" y="3446845"/>
            <a:ext cx="1352950" cy="1352950"/>
          </a:xfrm>
          <a:prstGeom prst="rect">
            <a:avLst/>
          </a:prstGeom>
          <a:noFill/>
          <a:ln>
            <a:noFill/>
          </a:ln>
        </p:spPr>
      </p:pic>
      <p:pic>
        <p:nvPicPr>
          <p:cNvPr id="609" name="Google Shape;609;p82"/>
          <p:cNvPicPr preferRelativeResize="0"/>
          <p:nvPr/>
        </p:nvPicPr>
        <p:blipFill>
          <a:blip r:embed="rId5">
            <a:alphaModFix/>
          </a:blip>
          <a:stretch>
            <a:fillRect/>
          </a:stretch>
        </p:blipFill>
        <p:spPr>
          <a:xfrm>
            <a:off x="3868438" y="3446846"/>
            <a:ext cx="1420907" cy="1352950"/>
          </a:xfrm>
          <a:prstGeom prst="rect">
            <a:avLst/>
          </a:prstGeom>
          <a:noFill/>
          <a:ln>
            <a:noFill/>
          </a:ln>
        </p:spPr>
      </p:pic>
      <p:pic>
        <p:nvPicPr>
          <p:cNvPr id="610" name="Google Shape;610;p82"/>
          <p:cNvPicPr preferRelativeResize="0"/>
          <p:nvPr/>
        </p:nvPicPr>
        <p:blipFill rotWithShape="1">
          <a:blip r:embed="rId6">
            <a:alphaModFix/>
          </a:blip>
          <a:srcRect b="6585" l="0" r="0" t="0"/>
          <a:stretch/>
        </p:blipFill>
        <p:spPr>
          <a:xfrm>
            <a:off x="311700" y="71651"/>
            <a:ext cx="1052625" cy="6063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3" name="Shape 113"/>
        <p:cNvGrpSpPr/>
        <p:nvPr/>
      </p:nvGrpSpPr>
      <p:grpSpPr>
        <a:xfrm>
          <a:off x="0" y="0"/>
          <a:ext cx="0" cy="0"/>
          <a:chOff x="0" y="0"/>
          <a:chExt cx="0" cy="0"/>
        </a:xfrm>
      </p:grpSpPr>
      <p:sp>
        <p:nvSpPr>
          <p:cNvPr id="114" name="Google Shape;114;p20"/>
          <p:cNvSpPr txBox="1"/>
          <p:nvPr>
            <p:ph type="title"/>
          </p:nvPr>
        </p:nvSpPr>
        <p:spPr>
          <a:xfrm>
            <a:off x="311700" y="229100"/>
            <a:ext cx="4012200" cy="4311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Basic Spatial Elements</a:t>
            </a:r>
            <a:endParaRPr/>
          </a:p>
        </p:txBody>
      </p:sp>
      <p:pic>
        <p:nvPicPr>
          <p:cNvPr id="115" name="Google Shape;115;p20"/>
          <p:cNvPicPr preferRelativeResize="0"/>
          <p:nvPr/>
        </p:nvPicPr>
        <p:blipFill>
          <a:blip r:embed="rId3">
            <a:alphaModFix/>
          </a:blip>
          <a:stretch>
            <a:fillRect/>
          </a:stretch>
        </p:blipFill>
        <p:spPr>
          <a:xfrm>
            <a:off x="1582300" y="752228"/>
            <a:ext cx="5448616" cy="439127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83"/>
          <p:cNvSpPr txBox="1"/>
          <p:nvPr>
            <p:ph type="title"/>
          </p:nvPr>
        </p:nvSpPr>
        <p:spPr>
          <a:xfrm>
            <a:off x="311700" y="243900"/>
            <a:ext cx="6511800" cy="4311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SIG On-Premises Data Center</a:t>
            </a:r>
            <a:endParaRPr/>
          </a:p>
        </p:txBody>
      </p:sp>
      <p:sp>
        <p:nvSpPr>
          <p:cNvPr id="616" name="Google Shape;616;p83"/>
          <p:cNvSpPr txBox="1"/>
          <p:nvPr>
            <p:ph idx="1" type="body"/>
          </p:nvPr>
        </p:nvSpPr>
        <p:spPr>
          <a:xfrm>
            <a:off x="311700" y="1207300"/>
            <a:ext cx="8520600" cy="3361500"/>
          </a:xfrm>
          <a:prstGeom prst="rect">
            <a:avLst/>
          </a:prstGeom>
        </p:spPr>
        <p:txBody>
          <a:bodyPr anchorCtr="0" anchor="t" bIns="0" lIns="0" spcFirstLastPara="1" rIns="0" wrap="square" tIns="0">
            <a:normAutofit lnSpcReduction="10000"/>
          </a:bodyPr>
          <a:lstStyle/>
          <a:p>
            <a:pPr indent="-330200" lvl="0" marL="457200" rtl="0" algn="l">
              <a:spcBef>
                <a:spcPts val="0"/>
              </a:spcBef>
              <a:spcAft>
                <a:spcPts val="0"/>
              </a:spcAft>
              <a:buSzPts val="1600"/>
              <a:buFont typeface="Roboto Light"/>
              <a:buChar char="●"/>
            </a:pPr>
            <a:r>
              <a:rPr lang="en" sz="1600">
                <a:latin typeface="Roboto Light"/>
                <a:ea typeface="Roboto Light"/>
                <a:cs typeface="Roboto Light"/>
                <a:sym typeface="Roboto Light"/>
              </a:rPr>
              <a:t>3000 Cabinets</a:t>
            </a:r>
            <a:endParaRPr sz="1600">
              <a:latin typeface="Roboto Light"/>
              <a:ea typeface="Roboto Light"/>
              <a:cs typeface="Roboto Light"/>
              <a:sym typeface="Roboto Light"/>
            </a:endParaRPr>
          </a:p>
          <a:p>
            <a:pPr indent="-330200" lvl="0" marL="457200" rtl="0" algn="l">
              <a:spcBef>
                <a:spcPts val="0"/>
              </a:spcBef>
              <a:spcAft>
                <a:spcPts val="0"/>
              </a:spcAft>
              <a:buSzPts val="1600"/>
              <a:buFont typeface="Roboto Light"/>
              <a:buChar char="●"/>
            </a:pPr>
            <a:r>
              <a:rPr lang="en" sz="1600">
                <a:latin typeface="Roboto Light"/>
                <a:ea typeface="Roboto Light"/>
                <a:cs typeface="Roboto Light"/>
                <a:sym typeface="Roboto Light"/>
              </a:rPr>
              <a:t>3 Internet Exchange Points (SFMIX, AMS-IX Bay, and FCIX)</a:t>
            </a:r>
            <a:endParaRPr sz="1600">
              <a:latin typeface="Roboto Light"/>
              <a:ea typeface="Roboto Light"/>
              <a:cs typeface="Roboto Light"/>
              <a:sym typeface="Roboto Light"/>
            </a:endParaRPr>
          </a:p>
          <a:p>
            <a:pPr indent="-330200" lvl="0" marL="457200" rtl="0" algn="l">
              <a:spcBef>
                <a:spcPts val="0"/>
              </a:spcBef>
              <a:spcAft>
                <a:spcPts val="0"/>
              </a:spcAft>
              <a:buSzPts val="1600"/>
              <a:buFont typeface="Roboto Light"/>
              <a:buChar char="●"/>
            </a:pPr>
            <a:r>
              <a:rPr lang="en" sz="1600">
                <a:latin typeface="Roboto Light"/>
                <a:ea typeface="Roboto Light"/>
                <a:cs typeface="Roboto Light"/>
                <a:sym typeface="Roboto Light"/>
              </a:rPr>
              <a:t>150 Internet Networks</a:t>
            </a:r>
            <a:endParaRPr sz="1600">
              <a:latin typeface="Roboto Light"/>
              <a:ea typeface="Roboto Light"/>
              <a:cs typeface="Roboto Light"/>
              <a:sym typeface="Roboto Light"/>
            </a:endParaRPr>
          </a:p>
          <a:p>
            <a:pPr indent="-330200" lvl="0" marL="457200" rtl="0" algn="l">
              <a:spcBef>
                <a:spcPts val="0"/>
              </a:spcBef>
              <a:spcAft>
                <a:spcPts val="0"/>
              </a:spcAft>
              <a:buSzPts val="1600"/>
              <a:buFont typeface="Roboto Light"/>
              <a:buChar char="●"/>
            </a:pPr>
            <a:r>
              <a:rPr lang="en" sz="1600">
                <a:latin typeface="Roboto Light"/>
                <a:ea typeface="Roboto Light"/>
                <a:cs typeface="Roboto Light"/>
                <a:sym typeface="Roboto Light"/>
              </a:rPr>
              <a:t>7 Carriers with Diverse Fiber</a:t>
            </a:r>
            <a:endParaRPr sz="1600">
              <a:latin typeface="Roboto Light"/>
              <a:ea typeface="Roboto Light"/>
              <a:cs typeface="Roboto Light"/>
              <a:sym typeface="Roboto Light"/>
            </a:endParaRPr>
          </a:p>
          <a:p>
            <a:pPr indent="-330200" lvl="0" marL="457200" rtl="0" algn="l">
              <a:spcBef>
                <a:spcPts val="0"/>
              </a:spcBef>
              <a:spcAft>
                <a:spcPts val="0"/>
              </a:spcAft>
              <a:buSzPts val="1600"/>
              <a:buFont typeface="Roboto Light"/>
              <a:buChar char="●"/>
            </a:pPr>
            <a:r>
              <a:rPr lang="en" sz="1600">
                <a:latin typeface="Roboto Light"/>
                <a:ea typeface="Roboto Light"/>
                <a:cs typeface="Roboto Light"/>
                <a:sym typeface="Roboto Light"/>
              </a:rPr>
              <a:t>200,000 square feet</a:t>
            </a:r>
            <a:endParaRPr sz="1600">
              <a:latin typeface="Roboto Light"/>
              <a:ea typeface="Roboto Light"/>
              <a:cs typeface="Roboto Light"/>
              <a:sym typeface="Roboto Light"/>
            </a:endParaRPr>
          </a:p>
          <a:p>
            <a:pPr indent="-330200" lvl="0" marL="457200" rtl="0" algn="l">
              <a:spcBef>
                <a:spcPts val="0"/>
              </a:spcBef>
              <a:spcAft>
                <a:spcPts val="0"/>
              </a:spcAft>
              <a:buSzPts val="1600"/>
              <a:buFont typeface="Roboto Light"/>
              <a:buChar char="●"/>
            </a:pPr>
            <a:r>
              <a:rPr lang="en" sz="1600">
                <a:latin typeface="Roboto Light"/>
                <a:ea typeface="Roboto Light"/>
                <a:cs typeface="Roboto Light"/>
                <a:sym typeface="Roboto Light"/>
              </a:rPr>
              <a:t>24 x 7 x 365 Onsite Staff, Remote Hands, and Access</a:t>
            </a:r>
            <a:endParaRPr sz="1600">
              <a:latin typeface="Roboto Light"/>
              <a:ea typeface="Roboto Light"/>
              <a:cs typeface="Roboto Light"/>
              <a:sym typeface="Roboto Light"/>
            </a:endParaRPr>
          </a:p>
          <a:p>
            <a:pPr indent="-330200" lvl="0" marL="457200" rtl="0" algn="l">
              <a:spcBef>
                <a:spcPts val="0"/>
              </a:spcBef>
              <a:spcAft>
                <a:spcPts val="0"/>
              </a:spcAft>
              <a:buSzPts val="1600"/>
              <a:buFont typeface="Roboto Light"/>
              <a:buChar char="●"/>
            </a:pPr>
            <a:r>
              <a:rPr lang="en" sz="1600">
                <a:latin typeface="Roboto Light"/>
                <a:ea typeface="Roboto Light"/>
                <a:cs typeface="Roboto Light"/>
                <a:sym typeface="Roboto Light"/>
              </a:rPr>
              <a:t>UPS and Generator </a:t>
            </a:r>
            <a:r>
              <a:rPr lang="en" sz="1600">
                <a:latin typeface="Roboto Light"/>
                <a:ea typeface="Roboto Light"/>
                <a:cs typeface="Roboto Light"/>
                <a:sym typeface="Roboto Light"/>
              </a:rPr>
              <a:t>backup</a:t>
            </a:r>
            <a:r>
              <a:rPr lang="en" sz="1600">
                <a:latin typeface="Roboto Light"/>
                <a:ea typeface="Roboto Light"/>
                <a:cs typeface="Roboto Light"/>
                <a:sym typeface="Roboto Light"/>
              </a:rPr>
              <a:t> power</a:t>
            </a:r>
            <a:endParaRPr sz="1600">
              <a:latin typeface="Roboto Light"/>
              <a:ea typeface="Roboto Light"/>
              <a:cs typeface="Roboto Light"/>
              <a:sym typeface="Roboto Light"/>
            </a:endParaRPr>
          </a:p>
          <a:p>
            <a:pPr indent="-330200" lvl="0" marL="457200" rtl="0" algn="l">
              <a:spcBef>
                <a:spcPts val="0"/>
              </a:spcBef>
              <a:spcAft>
                <a:spcPts val="0"/>
              </a:spcAft>
              <a:buSzPts val="1600"/>
              <a:buFont typeface="Roboto Light"/>
              <a:buChar char="●"/>
            </a:pPr>
            <a:r>
              <a:rPr lang="en" sz="1600">
                <a:latin typeface="Roboto Light"/>
                <a:ea typeface="Roboto Light"/>
                <a:cs typeface="Roboto Light"/>
                <a:sym typeface="Roboto Light"/>
              </a:rPr>
              <a:t>Individually locked cabinets</a:t>
            </a:r>
            <a:endParaRPr sz="1600">
              <a:latin typeface="Roboto Light"/>
              <a:ea typeface="Roboto Light"/>
              <a:cs typeface="Roboto Light"/>
              <a:sym typeface="Roboto Light"/>
            </a:endParaRPr>
          </a:p>
          <a:p>
            <a:pPr indent="-330200" lvl="0" marL="457200" rtl="0" algn="l">
              <a:spcBef>
                <a:spcPts val="0"/>
              </a:spcBef>
              <a:spcAft>
                <a:spcPts val="0"/>
              </a:spcAft>
              <a:buSzPts val="1600"/>
              <a:buFont typeface="Roboto Light"/>
              <a:buChar char="●"/>
            </a:pPr>
            <a:r>
              <a:rPr lang="en" sz="1600">
                <a:latin typeface="Roboto Light"/>
                <a:ea typeface="Roboto Light"/>
                <a:cs typeface="Roboto Light"/>
                <a:sym typeface="Roboto Light"/>
              </a:rPr>
              <a:t>Custom designed video surveillance of every cabinet</a:t>
            </a:r>
            <a:endParaRPr sz="1600">
              <a:latin typeface="Roboto Light"/>
              <a:ea typeface="Roboto Light"/>
              <a:cs typeface="Roboto Light"/>
              <a:sym typeface="Roboto Light"/>
            </a:endParaRPr>
          </a:p>
          <a:p>
            <a:pPr indent="-330200" lvl="0" marL="457200" rtl="0" algn="l">
              <a:spcBef>
                <a:spcPts val="0"/>
              </a:spcBef>
              <a:spcAft>
                <a:spcPts val="0"/>
              </a:spcAft>
              <a:buSzPts val="1600"/>
              <a:buFont typeface="Roboto Light"/>
              <a:buChar char="●"/>
            </a:pPr>
            <a:r>
              <a:rPr lang="en" sz="1600">
                <a:latin typeface="Roboto Light"/>
                <a:ea typeface="Roboto Light"/>
                <a:cs typeface="Roboto Light"/>
                <a:sym typeface="Roboto Light"/>
              </a:rPr>
              <a:t>Card keyed doors and other onsite security measures</a:t>
            </a:r>
            <a:endParaRPr sz="1600">
              <a:latin typeface="Roboto Light"/>
              <a:ea typeface="Roboto Light"/>
              <a:cs typeface="Roboto Light"/>
              <a:sym typeface="Roboto Light"/>
            </a:endParaRPr>
          </a:p>
          <a:p>
            <a:pPr indent="-330200" lvl="0" marL="457200" rtl="0" algn="l">
              <a:spcBef>
                <a:spcPts val="0"/>
              </a:spcBef>
              <a:spcAft>
                <a:spcPts val="0"/>
              </a:spcAft>
              <a:buSzPts val="1600"/>
              <a:buFont typeface="Roboto Light"/>
              <a:buChar char="●"/>
            </a:pPr>
            <a:r>
              <a:rPr lang="en" sz="1600">
                <a:solidFill>
                  <a:schemeClr val="dk1"/>
                </a:solidFill>
                <a:latin typeface="Roboto Light"/>
                <a:ea typeface="Roboto Light"/>
                <a:cs typeface="Roboto Light"/>
                <a:sym typeface="Roboto Light"/>
              </a:rPr>
              <a:t>Diverse A &amp; B Power Available (fully separate PDUs, Panels, Transformers, Generators)</a:t>
            </a:r>
            <a:endParaRPr sz="1600">
              <a:latin typeface="Roboto Light"/>
              <a:ea typeface="Roboto Light"/>
              <a:cs typeface="Roboto Light"/>
              <a:sym typeface="Roboto Light"/>
            </a:endParaRPr>
          </a:p>
          <a:p>
            <a:pPr indent="0" lvl="0" marL="0" rtl="0" algn="l">
              <a:spcBef>
                <a:spcPts val="1200"/>
              </a:spcBef>
              <a:spcAft>
                <a:spcPts val="1200"/>
              </a:spcAft>
              <a:buNone/>
            </a:pPr>
            <a:r>
              <a:t/>
            </a:r>
            <a:endParaRPr>
              <a:latin typeface="Roboto Light"/>
              <a:ea typeface="Roboto Light"/>
              <a:cs typeface="Roboto Light"/>
              <a:sym typeface="Roboto Light"/>
            </a:endParaRPr>
          </a:p>
        </p:txBody>
      </p:sp>
      <p:sp>
        <p:nvSpPr>
          <p:cNvPr id="617" name="Google Shape;617;p83"/>
          <p:cNvSpPr txBox="1"/>
          <p:nvPr>
            <p:ph idx="2" type="subTitle"/>
          </p:nvPr>
        </p:nvSpPr>
        <p:spPr>
          <a:xfrm>
            <a:off x="311700" y="760550"/>
            <a:ext cx="8520600" cy="2925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1900"/>
              <a:t>Hurricane Fremont 2 Colocation Facility</a:t>
            </a:r>
            <a:endParaRPr sz="1900"/>
          </a:p>
        </p:txBody>
      </p:sp>
      <p:pic>
        <p:nvPicPr>
          <p:cNvPr id="618" name="Google Shape;618;p83"/>
          <p:cNvPicPr preferRelativeResize="0"/>
          <p:nvPr/>
        </p:nvPicPr>
        <p:blipFill>
          <a:blip r:embed="rId3">
            <a:alphaModFix/>
          </a:blip>
          <a:stretch>
            <a:fillRect/>
          </a:stretch>
        </p:blipFill>
        <p:spPr>
          <a:xfrm>
            <a:off x="6861699" y="1006850"/>
            <a:ext cx="1970600" cy="2443725"/>
          </a:xfrm>
          <a:prstGeom prst="rect">
            <a:avLst/>
          </a:prstGeom>
          <a:noFill/>
          <a:ln cap="flat" cmpd="sng" w="76200">
            <a:solidFill>
              <a:schemeClr val="lt1"/>
            </a:solidFill>
            <a:prstDash val="solid"/>
            <a:round/>
            <a:headEnd len="sm" w="sm" type="none"/>
            <a:tailEnd len="sm" w="sm" type="none"/>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p84"/>
          <p:cNvSpPr txBox="1"/>
          <p:nvPr>
            <p:ph type="title"/>
          </p:nvPr>
        </p:nvSpPr>
        <p:spPr>
          <a:xfrm>
            <a:off x="311700" y="243900"/>
            <a:ext cx="6371100" cy="4311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SIG On-Premises Hardware</a:t>
            </a:r>
            <a:endParaRPr/>
          </a:p>
        </p:txBody>
      </p:sp>
      <p:sp>
        <p:nvSpPr>
          <p:cNvPr id="624" name="Google Shape;624;p84"/>
          <p:cNvSpPr txBox="1"/>
          <p:nvPr>
            <p:ph idx="1" type="body"/>
          </p:nvPr>
        </p:nvSpPr>
        <p:spPr>
          <a:xfrm>
            <a:off x="311700" y="1207300"/>
            <a:ext cx="8520600" cy="3361500"/>
          </a:xfrm>
          <a:prstGeom prst="rect">
            <a:avLst/>
          </a:prstGeom>
        </p:spPr>
        <p:txBody>
          <a:bodyPr anchorCtr="0" anchor="t" bIns="0" lIns="0" spcFirstLastPara="1" rIns="0" wrap="square" tIns="0">
            <a:normAutofit fontScale="25000" lnSpcReduction="20000"/>
          </a:bodyPr>
          <a:lstStyle/>
          <a:p>
            <a:pPr indent="-328612" lvl="0" marL="457200" rtl="0" algn="l">
              <a:spcBef>
                <a:spcPts val="0"/>
              </a:spcBef>
              <a:spcAft>
                <a:spcPts val="0"/>
              </a:spcAft>
              <a:buSzPct val="100000"/>
              <a:buFont typeface="Roboto Light"/>
              <a:buChar char="●"/>
            </a:pPr>
            <a:r>
              <a:rPr b="1" lang="en" sz="6300"/>
              <a:t>Firewalls </a:t>
            </a:r>
            <a:r>
              <a:rPr lang="en" sz="6300">
                <a:latin typeface="Roboto Light"/>
                <a:ea typeface="Roboto Light"/>
                <a:cs typeface="Roboto Light"/>
                <a:sym typeface="Roboto Light"/>
              </a:rPr>
              <a:t>–Licensed Gen7 SonicWall NSa 2700 Network Security Appliances</a:t>
            </a:r>
            <a:endParaRPr sz="6300">
              <a:latin typeface="Roboto Light"/>
              <a:ea typeface="Roboto Light"/>
              <a:cs typeface="Roboto Light"/>
              <a:sym typeface="Roboto Light"/>
            </a:endParaRPr>
          </a:p>
          <a:p>
            <a:pPr indent="-328612" lvl="1" marL="914400" rtl="0" algn="l">
              <a:spcBef>
                <a:spcPts val="0"/>
              </a:spcBef>
              <a:spcAft>
                <a:spcPts val="0"/>
              </a:spcAft>
              <a:buSzPct val="100000"/>
              <a:buFont typeface="Roboto Light"/>
              <a:buChar char="○"/>
            </a:pPr>
            <a:r>
              <a:rPr lang="en" sz="6300">
                <a:latin typeface="Roboto Light"/>
                <a:ea typeface="Roboto Light"/>
                <a:cs typeface="Roboto Light"/>
                <a:sym typeface="Roboto Light"/>
              </a:rPr>
              <a:t>Capture Advanced Threat Protection</a:t>
            </a:r>
            <a:endParaRPr sz="6300">
              <a:latin typeface="Roboto Light"/>
              <a:ea typeface="Roboto Light"/>
              <a:cs typeface="Roboto Light"/>
              <a:sym typeface="Roboto Light"/>
            </a:endParaRPr>
          </a:p>
          <a:p>
            <a:pPr indent="-328612" lvl="1" marL="914400" rtl="0" algn="l">
              <a:spcBef>
                <a:spcPts val="0"/>
              </a:spcBef>
              <a:spcAft>
                <a:spcPts val="0"/>
              </a:spcAft>
              <a:buSzPct val="100000"/>
              <a:buFont typeface="Roboto Light"/>
              <a:buChar char="○"/>
            </a:pPr>
            <a:r>
              <a:rPr lang="en" sz="6300">
                <a:latin typeface="Roboto Light"/>
                <a:ea typeface="Roboto Light"/>
                <a:cs typeface="Roboto Light"/>
                <a:sym typeface="Roboto Light"/>
              </a:rPr>
              <a:t>Gateway Intrusion Prevention, Anti-Virus, Anti-Spyware</a:t>
            </a:r>
            <a:endParaRPr sz="6300">
              <a:latin typeface="Roboto Light"/>
              <a:ea typeface="Roboto Light"/>
              <a:cs typeface="Roboto Light"/>
              <a:sym typeface="Roboto Light"/>
            </a:endParaRPr>
          </a:p>
          <a:p>
            <a:pPr indent="-328612" lvl="1" marL="914400" rtl="0" algn="l">
              <a:spcBef>
                <a:spcPts val="0"/>
              </a:spcBef>
              <a:spcAft>
                <a:spcPts val="0"/>
              </a:spcAft>
              <a:buSzPct val="100000"/>
              <a:buFont typeface="Roboto Light"/>
              <a:buChar char="○"/>
            </a:pPr>
            <a:r>
              <a:rPr lang="en" sz="6300">
                <a:latin typeface="Roboto Light"/>
                <a:ea typeface="Roboto Light"/>
                <a:cs typeface="Roboto Light"/>
                <a:sym typeface="Roboto Light"/>
              </a:rPr>
              <a:t>Application Firewall Service</a:t>
            </a:r>
            <a:endParaRPr sz="6300">
              <a:latin typeface="Roboto Light"/>
              <a:ea typeface="Roboto Light"/>
              <a:cs typeface="Roboto Light"/>
              <a:sym typeface="Roboto Light"/>
            </a:endParaRPr>
          </a:p>
          <a:p>
            <a:pPr indent="-328612" lvl="1" marL="914400" rtl="0" algn="l">
              <a:spcBef>
                <a:spcPts val="0"/>
              </a:spcBef>
              <a:spcAft>
                <a:spcPts val="0"/>
              </a:spcAft>
              <a:buSzPct val="100000"/>
              <a:buFont typeface="Roboto Light"/>
              <a:buChar char="○"/>
            </a:pPr>
            <a:r>
              <a:rPr lang="en" sz="6300">
                <a:latin typeface="Roboto Light"/>
                <a:ea typeface="Roboto Light"/>
                <a:cs typeface="Roboto Light"/>
                <a:sym typeface="Roboto Light"/>
              </a:rPr>
              <a:t>Content Filtering Services</a:t>
            </a:r>
            <a:endParaRPr sz="6300">
              <a:latin typeface="Roboto Light"/>
              <a:ea typeface="Roboto Light"/>
              <a:cs typeface="Roboto Light"/>
              <a:sym typeface="Roboto Light"/>
            </a:endParaRPr>
          </a:p>
          <a:p>
            <a:pPr indent="-328612" lvl="1" marL="914400" rtl="0" algn="l">
              <a:spcBef>
                <a:spcPts val="0"/>
              </a:spcBef>
              <a:spcAft>
                <a:spcPts val="0"/>
              </a:spcAft>
              <a:buSzPct val="100000"/>
              <a:buFont typeface="Roboto Light"/>
              <a:buChar char="○"/>
            </a:pPr>
            <a:r>
              <a:rPr lang="en" sz="6300">
                <a:latin typeface="Roboto Light"/>
                <a:ea typeface="Roboto Light"/>
                <a:cs typeface="Roboto Light"/>
                <a:sym typeface="Roboto Light"/>
              </a:rPr>
              <a:t>Comprehensive Anti-Spam</a:t>
            </a:r>
            <a:endParaRPr sz="6300">
              <a:latin typeface="Roboto Light"/>
              <a:ea typeface="Roboto Light"/>
              <a:cs typeface="Roboto Light"/>
              <a:sym typeface="Roboto Light"/>
            </a:endParaRPr>
          </a:p>
          <a:p>
            <a:pPr indent="-328612" lvl="1" marL="914400" rtl="0" algn="l">
              <a:spcBef>
                <a:spcPts val="0"/>
              </a:spcBef>
              <a:spcAft>
                <a:spcPts val="0"/>
              </a:spcAft>
              <a:buSzPct val="100000"/>
              <a:buFont typeface="Roboto Light"/>
              <a:buChar char="○"/>
            </a:pPr>
            <a:r>
              <a:rPr lang="en" sz="6300">
                <a:latin typeface="Roboto Light"/>
                <a:ea typeface="Roboto Light"/>
                <a:cs typeface="Roboto Light"/>
                <a:sym typeface="Roboto Light"/>
              </a:rPr>
              <a:t>IPSEC and SSL VPN</a:t>
            </a:r>
            <a:endParaRPr sz="6300">
              <a:latin typeface="Roboto Light"/>
              <a:ea typeface="Roboto Light"/>
              <a:cs typeface="Roboto Light"/>
              <a:sym typeface="Roboto Light"/>
            </a:endParaRPr>
          </a:p>
          <a:p>
            <a:pPr indent="-328612" lvl="1" marL="914400" rtl="0" algn="l">
              <a:spcBef>
                <a:spcPts val="0"/>
              </a:spcBef>
              <a:spcAft>
                <a:spcPts val="0"/>
              </a:spcAft>
              <a:buSzPct val="100000"/>
              <a:buFont typeface="Roboto Light"/>
              <a:buChar char="○"/>
            </a:pPr>
            <a:r>
              <a:rPr lang="en" sz="6300">
                <a:latin typeface="Roboto Light"/>
                <a:ea typeface="Roboto Light"/>
                <a:cs typeface="Roboto Light"/>
                <a:sym typeface="Roboto Light"/>
              </a:rPr>
              <a:t>24x7 Support with firmware</a:t>
            </a:r>
            <a:endParaRPr sz="6300">
              <a:latin typeface="Roboto Light"/>
              <a:ea typeface="Roboto Light"/>
              <a:cs typeface="Roboto Light"/>
              <a:sym typeface="Roboto Light"/>
            </a:endParaRPr>
          </a:p>
          <a:p>
            <a:pPr indent="-328612" lvl="0" marL="457200" rtl="0" algn="l">
              <a:spcBef>
                <a:spcPts val="0"/>
              </a:spcBef>
              <a:spcAft>
                <a:spcPts val="0"/>
              </a:spcAft>
              <a:buSzPct val="100000"/>
              <a:buFont typeface="Roboto Light"/>
              <a:buChar char="●"/>
            </a:pPr>
            <a:r>
              <a:rPr b="1" lang="en" sz="6300"/>
              <a:t>Networking</a:t>
            </a:r>
            <a:r>
              <a:rPr lang="en" sz="6300">
                <a:latin typeface="Roboto Light"/>
                <a:ea typeface="Roboto Light"/>
                <a:cs typeface="Roboto Light"/>
                <a:sym typeface="Roboto Light"/>
              </a:rPr>
              <a:t> – 10Gbps Cisco or FS switches and 56Gbps Infiniband</a:t>
            </a:r>
            <a:endParaRPr sz="6300">
              <a:latin typeface="Roboto Light"/>
              <a:ea typeface="Roboto Light"/>
              <a:cs typeface="Roboto Light"/>
              <a:sym typeface="Roboto Light"/>
            </a:endParaRPr>
          </a:p>
          <a:p>
            <a:pPr indent="-328612" lvl="1" marL="914400" rtl="0" algn="l">
              <a:spcBef>
                <a:spcPts val="0"/>
              </a:spcBef>
              <a:spcAft>
                <a:spcPts val="0"/>
              </a:spcAft>
              <a:buSzPct val="100000"/>
              <a:buFont typeface="Roboto Light"/>
              <a:buChar char="○"/>
            </a:pPr>
            <a:r>
              <a:rPr lang="en" sz="6300">
                <a:latin typeface="Roboto Light"/>
                <a:ea typeface="Roboto Light"/>
                <a:cs typeface="Roboto Light"/>
                <a:sym typeface="Roboto Light"/>
              </a:rPr>
              <a:t>Data center features to build a lossless and low-latency network</a:t>
            </a:r>
            <a:endParaRPr sz="6300">
              <a:latin typeface="Roboto Light"/>
              <a:ea typeface="Roboto Light"/>
              <a:cs typeface="Roboto Light"/>
              <a:sym typeface="Roboto Light"/>
            </a:endParaRPr>
          </a:p>
          <a:p>
            <a:pPr indent="-328612" lvl="1" marL="914400" rtl="0" algn="l">
              <a:spcBef>
                <a:spcPts val="0"/>
              </a:spcBef>
              <a:spcAft>
                <a:spcPts val="0"/>
              </a:spcAft>
              <a:buSzPct val="100000"/>
              <a:buFont typeface="Roboto Light"/>
              <a:buChar char="○"/>
            </a:pPr>
            <a:r>
              <a:rPr lang="en" sz="6300">
                <a:latin typeface="Roboto Light"/>
                <a:ea typeface="Roboto Light"/>
                <a:cs typeface="Roboto Light"/>
                <a:sym typeface="Roboto Light"/>
              </a:rPr>
              <a:t>Support Multi-Chassis Link Aggregation for uninterrupted services</a:t>
            </a:r>
            <a:endParaRPr sz="6300">
              <a:latin typeface="Roboto Light"/>
              <a:ea typeface="Roboto Light"/>
              <a:cs typeface="Roboto Light"/>
              <a:sym typeface="Roboto Light"/>
            </a:endParaRPr>
          </a:p>
          <a:p>
            <a:pPr indent="-328612" lvl="1" marL="914400" rtl="0" algn="l">
              <a:spcBef>
                <a:spcPts val="0"/>
              </a:spcBef>
              <a:spcAft>
                <a:spcPts val="0"/>
              </a:spcAft>
              <a:buSzPct val="100000"/>
              <a:buFont typeface="Roboto Light"/>
              <a:buChar char="○"/>
            </a:pPr>
            <a:r>
              <a:rPr lang="en" sz="6300">
                <a:latin typeface="Roboto Light"/>
                <a:ea typeface="Roboto Light"/>
                <a:cs typeface="Roboto Light"/>
                <a:sym typeface="Roboto Light"/>
              </a:rPr>
              <a:t>Redundant hot-swappable power supplies and smart fans</a:t>
            </a:r>
            <a:endParaRPr sz="6300">
              <a:latin typeface="Roboto Light"/>
              <a:ea typeface="Roboto Light"/>
              <a:cs typeface="Roboto Light"/>
              <a:sym typeface="Roboto Light"/>
            </a:endParaRPr>
          </a:p>
          <a:p>
            <a:pPr indent="-328612" lvl="0" marL="457200" rtl="0" algn="l">
              <a:spcBef>
                <a:spcPts val="0"/>
              </a:spcBef>
              <a:spcAft>
                <a:spcPts val="0"/>
              </a:spcAft>
              <a:buSzPct val="100000"/>
              <a:buFont typeface="Roboto Light"/>
              <a:buChar char="●"/>
            </a:pPr>
            <a:r>
              <a:rPr b="1" lang="en" sz="6300"/>
              <a:t>OOB Network </a:t>
            </a:r>
            <a:r>
              <a:rPr lang="en" sz="6300">
                <a:latin typeface="Roboto Light"/>
                <a:ea typeface="Roboto Light"/>
                <a:cs typeface="Roboto Light"/>
                <a:sym typeface="Roboto Light"/>
              </a:rPr>
              <a:t>– 1Gbps Cisco switches</a:t>
            </a:r>
            <a:endParaRPr sz="6300">
              <a:latin typeface="Roboto Light"/>
              <a:ea typeface="Roboto Light"/>
              <a:cs typeface="Roboto Light"/>
              <a:sym typeface="Roboto Light"/>
            </a:endParaRPr>
          </a:p>
          <a:p>
            <a:pPr indent="0" lvl="0" marL="457200" rtl="0" algn="l">
              <a:spcBef>
                <a:spcPts val="1200"/>
              </a:spcBef>
              <a:spcAft>
                <a:spcPts val="0"/>
              </a:spcAft>
              <a:buNone/>
            </a:pPr>
            <a:r>
              <a:t/>
            </a:r>
            <a:endParaRPr>
              <a:latin typeface="Roboto Light"/>
              <a:ea typeface="Roboto Light"/>
              <a:cs typeface="Roboto Light"/>
              <a:sym typeface="Roboto Light"/>
            </a:endParaRPr>
          </a:p>
          <a:p>
            <a:pPr indent="0" lvl="0" marL="0" rtl="0" algn="l">
              <a:spcBef>
                <a:spcPts val="1200"/>
              </a:spcBef>
              <a:spcAft>
                <a:spcPts val="1200"/>
              </a:spcAft>
              <a:buNone/>
            </a:pPr>
            <a:r>
              <a:t/>
            </a:r>
            <a:endParaRPr>
              <a:latin typeface="Roboto Light"/>
              <a:ea typeface="Roboto Light"/>
              <a:cs typeface="Roboto Light"/>
              <a:sym typeface="Roboto Light"/>
            </a:endParaRPr>
          </a:p>
        </p:txBody>
      </p:sp>
      <p:sp>
        <p:nvSpPr>
          <p:cNvPr id="625" name="Google Shape;625;p84"/>
          <p:cNvSpPr txBox="1"/>
          <p:nvPr>
            <p:ph idx="2" type="subTitle"/>
          </p:nvPr>
        </p:nvSpPr>
        <p:spPr>
          <a:xfrm>
            <a:off x="311700" y="760550"/>
            <a:ext cx="8520600" cy="2925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1900"/>
              <a:t>Hardware</a:t>
            </a:r>
            <a:endParaRPr sz="1900"/>
          </a:p>
        </p:txBody>
      </p:sp>
      <p:pic>
        <p:nvPicPr>
          <p:cNvPr id="626" name="Google Shape;626;p84"/>
          <p:cNvPicPr preferRelativeResize="0"/>
          <p:nvPr/>
        </p:nvPicPr>
        <p:blipFill>
          <a:blip r:embed="rId3">
            <a:alphaModFix/>
          </a:blip>
          <a:stretch>
            <a:fillRect/>
          </a:stretch>
        </p:blipFill>
        <p:spPr>
          <a:xfrm>
            <a:off x="7052725" y="3015524"/>
            <a:ext cx="1989400" cy="1989400"/>
          </a:xfrm>
          <a:prstGeom prst="rect">
            <a:avLst/>
          </a:prstGeom>
          <a:noFill/>
          <a:ln>
            <a:noFill/>
          </a:ln>
        </p:spPr>
      </p:pic>
      <p:pic>
        <p:nvPicPr>
          <p:cNvPr id="627" name="Google Shape;627;p84"/>
          <p:cNvPicPr preferRelativeResize="0"/>
          <p:nvPr/>
        </p:nvPicPr>
        <p:blipFill>
          <a:blip r:embed="rId4">
            <a:alphaModFix/>
          </a:blip>
          <a:stretch>
            <a:fillRect/>
          </a:stretch>
        </p:blipFill>
        <p:spPr>
          <a:xfrm>
            <a:off x="7771200" y="3195025"/>
            <a:ext cx="552450" cy="2667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85"/>
          <p:cNvSpPr txBox="1"/>
          <p:nvPr>
            <p:ph type="title"/>
          </p:nvPr>
        </p:nvSpPr>
        <p:spPr>
          <a:xfrm>
            <a:off x="311700" y="243900"/>
            <a:ext cx="6015900" cy="4311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SIG On-Premises Hardware</a:t>
            </a:r>
            <a:endParaRPr/>
          </a:p>
        </p:txBody>
      </p:sp>
      <p:sp>
        <p:nvSpPr>
          <p:cNvPr id="633" name="Google Shape;633;p85"/>
          <p:cNvSpPr txBox="1"/>
          <p:nvPr>
            <p:ph idx="1" type="body"/>
          </p:nvPr>
        </p:nvSpPr>
        <p:spPr>
          <a:xfrm>
            <a:off x="311700" y="1207300"/>
            <a:ext cx="8520600" cy="3361500"/>
          </a:xfrm>
          <a:prstGeom prst="rect">
            <a:avLst/>
          </a:prstGeom>
        </p:spPr>
        <p:txBody>
          <a:bodyPr anchorCtr="0" anchor="t" bIns="0" lIns="0" spcFirstLastPara="1" rIns="0" wrap="square" tIns="0">
            <a:normAutofit fontScale="25000" lnSpcReduction="20000"/>
          </a:bodyPr>
          <a:lstStyle/>
          <a:p>
            <a:pPr indent="-330200" lvl="0" marL="457200" rtl="0" algn="l">
              <a:spcBef>
                <a:spcPts val="0"/>
              </a:spcBef>
              <a:spcAft>
                <a:spcPts val="0"/>
              </a:spcAft>
              <a:buSzPct val="100000"/>
              <a:buChar char="●"/>
            </a:pPr>
            <a:r>
              <a:rPr b="1" lang="en" sz="6400"/>
              <a:t>Custom Supermicro Servers for Compute</a:t>
            </a:r>
            <a:endParaRPr b="1" sz="6400"/>
          </a:p>
          <a:p>
            <a:pPr indent="-330200" lvl="1" marL="914400" rtl="0" algn="l">
              <a:spcBef>
                <a:spcPts val="0"/>
              </a:spcBef>
              <a:spcAft>
                <a:spcPts val="0"/>
              </a:spcAft>
              <a:buSzPct val="100000"/>
              <a:buFont typeface="Roboto Light"/>
              <a:buChar char="○"/>
            </a:pPr>
            <a:r>
              <a:rPr lang="en" sz="6400">
                <a:latin typeface="Roboto Light"/>
                <a:ea typeface="Roboto Light"/>
                <a:cs typeface="Roboto Light"/>
                <a:sym typeface="Roboto Light"/>
              </a:rPr>
              <a:t>3,328 CPU cores with 24.5TB of RAM</a:t>
            </a:r>
            <a:endParaRPr sz="6400">
              <a:latin typeface="Roboto Light"/>
              <a:ea typeface="Roboto Light"/>
              <a:cs typeface="Roboto Light"/>
              <a:sym typeface="Roboto Light"/>
            </a:endParaRPr>
          </a:p>
          <a:p>
            <a:pPr indent="-330200" lvl="1" marL="914400" rtl="0" algn="l">
              <a:spcBef>
                <a:spcPts val="0"/>
              </a:spcBef>
              <a:spcAft>
                <a:spcPts val="0"/>
              </a:spcAft>
              <a:buSzPct val="100000"/>
              <a:buFont typeface="Roboto Light"/>
              <a:buChar char="○"/>
            </a:pPr>
            <a:r>
              <a:rPr lang="en" sz="6400">
                <a:latin typeface="Roboto Light"/>
                <a:ea typeface="Roboto Light"/>
                <a:cs typeface="Roboto Light"/>
                <a:sym typeface="Roboto Light"/>
              </a:rPr>
              <a:t>80TB of NVMe local storage</a:t>
            </a:r>
            <a:endParaRPr sz="6400">
              <a:latin typeface="Roboto Light"/>
              <a:ea typeface="Roboto Light"/>
              <a:cs typeface="Roboto Light"/>
              <a:sym typeface="Roboto Light"/>
            </a:endParaRPr>
          </a:p>
          <a:p>
            <a:pPr indent="-330200" lvl="0" marL="457200" rtl="0" algn="l">
              <a:spcBef>
                <a:spcPts val="0"/>
              </a:spcBef>
              <a:spcAft>
                <a:spcPts val="0"/>
              </a:spcAft>
              <a:buSzPct val="100000"/>
              <a:buChar char="●"/>
            </a:pPr>
            <a:r>
              <a:rPr b="1" lang="en" sz="6400"/>
              <a:t>Custom Supermicro Servers for Storage</a:t>
            </a:r>
            <a:endParaRPr b="1" sz="6400"/>
          </a:p>
          <a:p>
            <a:pPr indent="-330200" lvl="1" marL="914400" rtl="0" algn="l">
              <a:spcBef>
                <a:spcPts val="0"/>
              </a:spcBef>
              <a:spcAft>
                <a:spcPts val="0"/>
              </a:spcAft>
              <a:buSzPct val="100000"/>
              <a:buFont typeface="Roboto Light"/>
              <a:buChar char="○"/>
            </a:pPr>
            <a:r>
              <a:rPr lang="en" sz="6400">
                <a:latin typeface="Roboto Light"/>
                <a:ea typeface="Roboto Light"/>
                <a:cs typeface="Roboto Light"/>
                <a:sym typeface="Roboto Light"/>
              </a:rPr>
              <a:t>76 CPU cores with 2.4TB of RAM</a:t>
            </a:r>
            <a:endParaRPr sz="6400">
              <a:latin typeface="Roboto Light"/>
              <a:ea typeface="Roboto Light"/>
              <a:cs typeface="Roboto Light"/>
              <a:sym typeface="Roboto Light"/>
            </a:endParaRPr>
          </a:p>
          <a:p>
            <a:pPr indent="-330200" lvl="1" marL="914400" rtl="0" algn="l">
              <a:spcBef>
                <a:spcPts val="0"/>
              </a:spcBef>
              <a:spcAft>
                <a:spcPts val="0"/>
              </a:spcAft>
              <a:buSzPct val="100000"/>
              <a:buFont typeface="Roboto Light"/>
              <a:buChar char="○"/>
            </a:pPr>
            <a:r>
              <a:rPr lang="en" sz="6400">
                <a:latin typeface="Roboto Light"/>
                <a:ea typeface="Roboto Light"/>
                <a:cs typeface="Roboto Light"/>
                <a:sym typeface="Roboto Light"/>
              </a:rPr>
              <a:t>2.62PB of raw HDD storage</a:t>
            </a:r>
            <a:endParaRPr sz="6400">
              <a:latin typeface="Roboto Light"/>
              <a:ea typeface="Roboto Light"/>
              <a:cs typeface="Roboto Light"/>
              <a:sym typeface="Roboto Light"/>
            </a:endParaRPr>
          </a:p>
          <a:p>
            <a:pPr indent="-330200" lvl="0" marL="457200" rtl="0" algn="l">
              <a:spcBef>
                <a:spcPts val="0"/>
              </a:spcBef>
              <a:spcAft>
                <a:spcPts val="0"/>
              </a:spcAft>
              <a:buSzPct val="100000"/>
              <a:buChar char="●"/>
            </a:pPr>
            <a:r>
              <a:rPr b="1" lang="en" sz="6400"/>
              <a:t>Custom Supermicro Servers for Vmware</a:t>
            </a:r>
            <a:endParaRPr b="1" sz="6400"/>
          </a:p>
          <a:p>
            <a:pPr indent="-330200" lvl="1" marL="914400" rtl="0" algn="l">
              <a:spcBef>
                <a:spcPts val="0"/>
              </a:spcBef>
              <a:spcAft>
                <a:spcPts val="0"/>
              </a:spcAft>
              <a:buSzPct val="100000"/>
              <a:buFont typeface="Roboto Light"/>
              <a:buChar char="○"/>
            </a:pPr>
            <a:r>
              <a:rPr lang="en" sz="6400">
                <a:latin typeface="Roboto Light"/>
                <a:ea typeface="Roboto Light"/>
                <a:cs typeface="Roboto Light"/>
                <a:sym typeface="Roboto Light"/>
              </a:rPr>
              <a:t>756 CPU cores with 6TB of RAM</a:t>
            </a:r>
            <a:endParaRPr sz="6400">
              <a:latin typeface="Roboto Light"/>
              <a:ea typeface="Roboto Light"/>
              <a:cs typeface="Roboto Light"/>
              <a:sym typeface="Roboto Light"/>
            </a:endParaRPr>
          </a:p>
          <a:p>
            <a:pPr indent="-330200" lvl="1" marL="914400" rtl="0" algn="l">
              <a:spcBef>
                <a:spcPts val="0"/>
              </a:spcBef>
              <a:spcAft>
                <a:spcPts val="0"/>
              </a:spcAft>
              <a:buSzPct val="100000"/>
              <a:buFont typeface="Roboto Light"/>
              <a:buChar char="○"/>
            </a:pPr>
            <a:r>
              <a:rPr lang="en" sz="6400">
                <a:latin typeface="Roboto Light"/>
                <a:ea typeface="Roboto Light"/>
                <a:cs typeface="Roboto Light"/>
                <a:sym typeface="Roboto Light"/>
              </a:rPr>
              <a:t>78TB of mixed SSD and NVMe local storage</a:t>
            </a:r>
            <a:endParaRPr sz="6400">
              <a:latin typeface="Roboto Light"/>
              <a:ea typeface="Roboto Light"/>
              <a:cs typeface="Roboto Light"/>
              <a:sym typeface="Roboto Light"/>
            </a:endParaRPr>
          </a:p>
          <a:p>
            <a:pPr indent="-330200" lvl="0" marL="457200" rtl="0" algn="l">
              <a:spcBef>
                <a:spcPts val="0"/>
              </a:spcBef>
              <a:spcAft>
                <a:spcPts val="0"/>
              </a:spcAft>
              <a:buSzPct val="100000"/>
              <a:buChar char="●"/>
            </a:pPr>
            <a:r>
              <a:rPr b="1" lang="en" sz="6400"/>
              <a:t>Custom Supermicro Servers for Web Services</a:t>
            </a:r>
            <a:endParaRPr b="1" sz="6400"/>
          </a:p>
          <a:p>
            <a:pPr indent="-330200" lvl="1" marL="914400" rtl="0" algn="l">
              <a:spcBef>
                <a:spcPts val="0"/>
              </a:spcBef>
              <a:spcAft>
                <a:spcPts val="0"/>
              </a:spcAft>
              <a:buSzPct val="100000"/>
              <a:buFont typeface="Roboto Light"/>
              <a:buChar char="○"/>
            </a:pPr>
            <a:r>
              <a:rPr lang="en" sz="6400">
                <a:latin typeface="Roboto Light"/>
                <a:ea typeface="Roboto Light"/>
                <a:cs typeface="Roboto Light"/>
                <a:sym typeface="Roboto Light"/>
              </a:rPr>
              <a:t>256 CPU Cores with 1.2TB of RAM</a:t>
            </a:r>
            <a:endParaRPr sz="6400">
              <a:latin typeface="Roboto Light"/>
              <a:ea typeface="Roboto Light"/>
              <a:cs typeface="Roboto Light"/>
              <a:sym typeface="Roboto Light"/>
            </a:endParaRPr>
          </a:p>
          <a:p>
            <a:pPr indent="-330200" lvl="1" marL="914400" rtl="0" algn="l">
              <a:spcBef>
                <a:spcPts val="0"/>
              </a:spcBef>
              <a:spcAft>
                <a:spcPts val="0"/>
              </a:spcAft>
              <a:buSzPct val="100000"/>
              <a:buFont typeface="Roboto Light"/>
              <a:buChar char="○"/>
            </a:pPr>
            <a:r>
              <a:rPr lang="en" sz="6400">
                <a:latin typeface="Roboto Light"/>
                <a:ea typeface="Roboto Light"/>
                <a:cs typeface="Roboto Light"/>
                <a:sym typeface="Roboto Light"/>
              </a:rPr>
              <a:t>68TB of mixed SSD and HDD local storage</a:t>
            </a:r>
            <a:endParaRPr sz="6400">
              <a:latin typeface="Roboto Light"/>
              <a:ea typeface="Roboto Light"/>
              <a:cs typeface="Roboto Light"/>
              <a:sym typeface="Roboto Light"/>
            </a:endParaRPr>
          </a:p>
          <a:p>
            <a:pPr indent="0" lvl="0" marL="457200" rtl="0" algn="l">
              <a:spcBef>
                <a:spcPts val="1200"/>
              </a:spcBef>
              <a:spcAft>
                <a:spcPts val="0"/>
              </a:spcAft>
              <a:buNone/>
            </a:pPr>
            <a:r>
              <a:t/>
            </a:r>
            <a:endParaRPr>
              <a:latin typeface="Roboto Light"/>
              <a:ea typeface="Roboto Light"/>
              <a:cs typeface="Roboto Light"/>
              <a:sym typeface="Roboto Light"/>
            </a:endParaRPr>
          </a:p>
          <a:p>
            <a:pPr indent="0" lvl="0" marL="457200" rtl="0" algn="l">
              <a:spcBef>
                <a:spcPts val="1200"/>
              </a:spcBef>
              <a:spcAft>
                <a:spcPts val="0"/>
              </a:spcAft>
              <a:buNone/>
            </a:pPr>
            <a:r>
              <a:t/>
            </a:r>
            <a:endParaRPr>
              <a:latin typeface="Roboto Light"/>
              <a:ea typeface="Roboto Light"/>
              <a:cs typeface="Roboto Light"/>
              <a:sym typeface="Roboto Light"/>
            </a:endParaRPr>
          </a:p>
          <a:p>
            <a:pPr indent="0" lvl="0" marL="0" rtl="0" algn="l">
              <a:spcBef>
                <a:spcPts val="1200"/>
              </a:spcBef>
              <a:spcAft>
                <a:spcPts val="1200"/>
              </a:spcAft>
              <a:buNone/>
            </a:pPr>
            <a:r>
              <a:t/>
            </a:r>
            <a:endParaRPr>
              <a:latin typeface="Roboto Light"/>
              <a:ea typeface="Roboto Light"/>
              <a:cs typeface="Roboto Light"/>
              <a:sym typeface="Roboto Light"/>
            </a:endParaRPr>
          </a:p>
        </p:txBody>
      </p:sp>
      <p:sp>
        <p:nvSpPr>
          <p:cNvPr id="634" name="Google Shape;634;p85"/>
          <p:cNvSpPr txBox="1"/>
          <p:nvPr>
            <p:ph idx="2" type="subTitle"/>
          </p:nvPr>
        </p:nvSpPr>
        <p:spPr>
          <a:xfrm>
            <a:off x="311700" y="760550"/>
            <a:ext cx="8520600" cy="2925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1900"/>
              <a:t>Hardware</a:t>
            </a:r>
            <a:endParaRPr sz="1900"/>
          </a:p>
        </p:txBody>
      </p:sp>
      <p:pic>
        <p:nvPicPr>
          <p:cNvPr id="635" name="Google Shape;635;p85"/>
          <p:cNvPicPr preferRelativeResize="0"/>
          <p:nvPr/>
        </p:nvPicPr>
        <p:blipFill>
          <a:blip r:embed="rId3">
            <a:alphaModFix/>
          </a:blip>
          <a:stretch>
            <a:fillRect/>
          </a:stretch>
        </p:blipFill>
        <p:spPr>
          <a:xfrm>
            <a:off x="5423487" y="2913853"/>
            <a:ext cx="3023850" cy="1855150"/>
          </a:xfrm>
          <a:prstGeom prst="rect">
            <a:avLst/>
          </a:prstGeom>
          <a:noFill/>
          <a:ln>
            <a:noFill/>
          </a:ln>
        </p:spPr>
      </p:pic>
      <p:pic>
        <p:nvPicPr>
          <p:cNvPr id="636" name="Google Shape;636;p85"/>
          <p:cNvPicPr preferRelativeResize="0"/>
          <p:nvPr/>
        </p:nvPicPr>
        <p:blipFill>
          <a:blip r:embed="rId4">
            <a:alphaModFix/>
          </a:blip>
          <a:stretch>
            <a:fillRect/>
          </a:stretch>
        </p:blipFill>
        <p:spPr>
          <a:xfrm>
            <a:off x="7034690" y="2057223"/>
            <a:ext cx="1218175" cy="64257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p86"/>
          <p:cNvSpPr/>
          <p:nvPr/>
        </p:nvSpPr>
        <p:spPr>
          <a:xfrm>
            <a:off x="7874625" y="4521075"/>
            <a:ext cx="720600" cy="336300"/>
          </a:xfrm>
          <a:prstGeom prst="rect">
            <a:avLst/>
          </a:prstGeom>
          <a:noFill/>
          <a:ln cap="flat" cmpd="sng" w="9525">
            <a:solidFill>
              <a:schemeClr val="accent1"/>
            </a:solidFill>
            <a:prstDash val="solid"/>
            <a:round/>
            <a:headEnd len="sm" w="sm" type="none"/>
            <a:tailEnd len="sm" w="sm" type="none"/>
          </a:ln>
        </p:spPr>
        <p:txBody>
          <a:bodyPr anchorCtr="0" anchor="ctr" bIns="0" lIns="91425" spcFirstLastPara="1" rIns="91425" wrap="square" tIns="164575">
            <a:noAutofit/>
          </a:bodyPr>
          <a:lstStyle/>
          <a:p>
            <a:pPr indent="0" lvl="0" marL="0" rtl="0" algn="ctr">
              <a:spcBef>
                <a:spcPts val="0"/>
              </a:spcBef>
              <a:spcAft>
                <a:spcPts val="0"/>
              </a:spcAft>
              <a:buNone/>
            </a:pPr>
            <a:r>
              <a:rPr lang="en" sz="900">
                <a:solidFill>
                  <a:schemeClr val="lt1"/>
                </a:solidFill>
                <a:latin typeface="Montserrat"/>
                <a:ea typeface="Montserrat"/>
                <a:cs typeface="Montserrat"/>
                <a:sym typeface="Montserrat"/>
              </a:rPr>
              <a:t>11.04..22</a:t>
            </a:r>
            <a:endParaRPr sz="900">
              <a:solidFill>
                <a:schemeClr val="lt1"/>
              </a:solidFill>
              <a:latin typeface="Montserrat"/>
              <a:ea typeface="Montserrat"/>
              <a:cs typeface="Montserrat"/>
              <a:sym typeface="Montserrat"/>
            </a:endParaRPr>
          </a:p>
          <a:p>
            <a:pPr indent="9144" lvl="0" marL="0" rtl="0" algn="ctr">
              <a:spcBef>
                <a:spcPts val="0"/>
              </a:spcBef>
              <a:spcAft>
                <a:spcPts val="0"/>
              </a:spcAft>
              <a:buNone/>
            </a:pPr>
            <a:r>
              <a:t/>
            </a:r>
            <a:endParaRPr sz="1000">
              <a:solidFill>
                <a:schemeClr val="accent5"/>
              </a:solidFill>
            </a:endParaRPr>
          </a:p>
        </p:txBody>
      </p:sp>
      <p:sp>
        <p:nvSpPr>
          <p:cNvPr id="642" name="Google Shape;642;p86"/>
          <p:cNvSpPr txBox="1"/>
          <p:nvPr>
            <p:ph idx="4294967295" type="body"/>
          </p:nvPr>
        </p:nvSpPr>
        <p:spPr>
          <a:xfrm>
            <a:off x="311700" y="69700"/>
            <a:ext cx="8520600" cy="50739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t/>
            </a:r>
            <a:endParaRPr sz="1917">
              <a:solidFill>
                <a:schemeClr val="lt1"/>
              </a:solidFill>
              <a:latin typeface="Roboto Light"/>
              <a:ea typeface="Roboto Light"/>
              <a:cs typeface="Roboto Light"/>
              <a:sym typeface="Roboto Light"/>
            </a:endParaRPr>
          </a:p>
          <a:p>
            <a:pPr indent="0" lvl="0" marL="457200" rtl="0" algn="l">
              <a:spcBef>
                <a:spcPts val="1200"/>
              </a:spcBef>
              <a:spcAft>
                <a:spcPts val="0"/>
              </a:spcAft>
              <a:buNone/>
            </a:pPr>
            <a:r>
              <a:t/>
            </a:r>
            <a:endParaRPr sz="2400">
              <a:solidFill>
                <a:schemeClr val="lt1"/>
              </a:solidFill>
              <a:latin typeface="Roboto Light"/>
              <a:ea typeface="Roboto Light"/>
              <a:cs typeface="Roboto Light"/>
              <a:sym typeface="Roboto Light"/>
            </a:endParaRPr>
          </a:p>
          <a:p>
            <a:pPr indent="0" lvl="0" marL="457200" rtl="0" algn="ctr">
              <a:spcBef>
                <a:spcPts val="1200"/>
              </a:spcBef>
              <a:spcAft>
                <a:spcPts val="0"/>
              </a:spcAft>
              <a:buNone/>
            </a:pPr>
            <a:r>
              <a:rPr b="1" lang="en" sz="2400">
                <a:solidFill>
                  <a:schemeClr val="lt1"/>
                </a:solidFill>
              </a:rPr>
              <a:t>EXAMPLES</a:t>
            </a:r>
            <a:endParaRPr b="1" sz="2400">
              <a:solidFill>
                <a:schemeClr val="lt1"/>
              </a:solidFill>
            </a:endParaRPr>
          </a:p>
          <a:p>
            <a:pPr indent="0" lvl="0" marL="457200" rtl="0" algn="ctr">
              <a:spcBef>
                <a:spcPts val="1200"/>
              </a:spcBef>
              <a:spcAft>
                <a:spcPts val="0"/>
              </a:spcAft>
              <a:buNone/>
            </a:pPr>
            <a:r>
              <a:rPr lang="en" sz="2400">
                <a:solidFill>
                  <a:schemeClr val="lt1"/>
                </a:solidFill>
                <a:latin typeface="Roboto Light"/>
                <a:ea typeface="Roboto Light"/>
                <a:cs typeface="Roboto Light"/>
                <a:sym typeface="Roboto Light"/>
              </a:rPr>
              <a:t>Show an examples of different configuration</a:t>
            </a:r>
            <a:endParaRPr sz="2400">
              <a:solidFill>
                <a:schemeClr val="lt1"/>
              </a:solidFill>
              <a:latin typeface="Roboto Light"/>
              <a:ea typeface="Roboto Light"/>
              <a:cs typeface="Roboto Light"/>
              <a:sym typeface="Roboto Light"/>
            </a:endParaRPr>
          </a:p>
          <a:p>
            <a:pPr indent="0" lvl="0" marL="0" rtl="0" algn="l">
              <a:spcBef>
                <a:spcPts val="1200"/>
              </a:spcBef>
              <a:spcAft>
                <a:spcPts val="1200"/>
              </a:spcAft>
              <a:buNone/>
            </a:pPr>
            <a:r>
              <a:t/>
            </a:r>
            <a:endParaRPr sz="2400">
              <a:solidFill>
                <a:schemeClr val="lt1"/>
              </a:solidFill>
              <a:latin typeface="Roboto Light"/>
              <a:ea typeface="Roboto Light"/>
              <a:cs typeface="Roboto Light"/>
              <a:sym typeface="Roboto Light"/>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46" name="Shape 646"/>
        <p:cNvGrpSpPr/>
        <p:nvPr/>
      </p:nvGrpSpPr>
      <p:grpSpPr>
        <a:xfrm>
          <a:off x="0" y="0"/>
          <a:ext cx="0" cy="0"/>
          <a:chOff x="0" y="0"/>
          <a:chExt cx="0" cy="0"/>
        </a:xfrm>
      </p:grpSpPr>
      <p:sp>
        <p:nvSpPr>
          <p:cNvPr id="647" name="Google Shape;647;p87"/>
          <p:cNvSpPr txBox="1"/>
          <p:nvPr>
            <p:ph type="title"/>
          </p:nvPr>
        </p:nvSpPr>
        <p:spPr>
          <a:xfrm>
            <a:off x="311700" y="229100"/>
            <a:ext cx="6295500" cy="4155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2700"/>
              <a:t>EXAMPLE 1: Hydrafloods</a:t>
            </a:r>
            <a:endParaRPr sz="2700"/>
          </a:p>
        </p:txBody>
      </p:sp>
      <p:pic>
        <p:nvPicPr>
          <p:cNvPr id="648" name="Google Shape;648;p87"/>
          <p:cNvPicPr preferRelativeResize="0"/>
          <p:nvPr/>
        </p:nvPicPr>
        <p:blipFill>
          <a:blip r:embed="rId3">
            <a:alphaModFix/>
          </a:blip>
          <a:stretch>
            <a:fillRect/>
          </a:stretch>
        </p:blipFill>
        <p:spPr>
          <a:xfrm>
            <a:off x="8135912" y="961900"/>
            <a:ext cx="664118" cy="1125625"/>
          </a:xfrm>
          <a:prstGeom prst="rect">
            <a:avLst/>
          </a:prstGeom>
          <a:noFill/>
          <a:ln>
            <a:noFill/>
          </a:ln>
        </p:spPr>
      </p:pic>
      <p:sp>
        <p:nvSpPr>
          <p:cNvPr id="649" name="Google Shape;649;p87"/>
          <p:cNvSpPr txBox="1"/>
          <p:nvPr/>
        </p:nvSpPr>
        <p:spPr>
          <a:xfrm>
            <a:off x="7791925" y="660200"/>
            <a:ext cx="1352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latin typeface="Roboto"/>
                <a:ea typeface="Roboto"/>
                <a:cs typeface="Roboto"/>
                <a:sym typeface="Roboto"/>
              </a:rPr>
              <a:t>COMPUTE</a:t>
            </a:r>
            <a:endParaRPr b="1" sz="1000">
              <a:latin typeface="Roboto"/>
              <a:ea typeface="Roboto"/>
              <a:cs typeface="Roboto"/>
              <a:sym typeface="Roboto"/>
            </a:endParaRPr>
          </a:p>
        </p:txBody>
      </p:sp>
      <p:pic>
        <p:nvPicPr>
          <p:cNvPr id="650" name="Google Shape;650;p87"/>
          <p:cNvPicPr preferRelativeResize="0"/>
          <p:nvPr/>
        </p:nvPicPr>
        <p:blipFill>
          <a:blip r:embed="rId4">
            <a:alphaModFix/>
          </a:blip>
          <a:stretch>
            <a:fillRect/>
          </a:stretch>
        </p:blipFill>
        <p:spPr>
          <a:xfrm>
            <a:off x="8126235" y="4125284"/>
            <a:ext cx="617776" cy="712403"/>
          </a:xfrm>
          <a:prstGeom prst="rect">
            <a:avLst/>
          </a:prstGeom>
          <a:noFill/>
          <a:ln>
            <a:noFill/>
          </a:ln>
        </p:spPr>
      </p:pic>
      <p:sp>
        <p:nvSpPr>
          <p:cNvPr id="651" name="Google Shape;651;p87"/>
          <p:cNvSpPr txBox="1"/>
          <p:nvPr/>
        </p:nvSpPr>
        <p:spPr>
          <a:xfrm>
            <a:off x="7791921" y="4804800"/>
            <a:ext cx="1352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latin typeface="Roboto"/>
                <a:ea typeface="Roboto"/>
                <a:cs typeface="Roboto"/>
                <a:sym typeface="Roboto"/>
              </a:rPr>
              <a:t>STORAGE</a:t>
            </a:r>
            <a:endParaRPr b="1" sz="1000">
              <a:latin typeface="Roboto"/>
              <a:ea typeface="Roboto"/>
              <a:cs typeface="Roboto"/>
              <a:sym typeface="Roboto"/>
            </a:endParaRPr>
          </a:p>
        </p:txBody>
      </p:sp>
      <p:cxnSp>
        <p:nvCxnSpPr>
          <p:cNvPr id="652" name="Google Shape;652;p87"/>
          <p:cNvCxnSpPr>
            <a:stCxn id="648" idx="2"/>
            <a:endCxn id="650" idx="0"/>
          </p:cNvCxnSpPr>
          <p:nvPr/>
        </p:nvCxnSpPr>
        <p:spPr>
          <a:xfrm flipH="1">
            <a:off x="8435271" y="2087525"/>
            <a:ext cx="32700" cy="2037900"/>
          </a:xfrm>
          <a:prstGeom prst="straightConnector1">
            <a:avLst/>
          </a:prstGeom>
          <a:noFill/>
          <a:ln cap="flat" cmpd="sng" w="76200">
            <a:solidFill>
              <a:schemeClr val="dk2"/>
            </a:solidFill>
            <a:prstDash val="dot"/>
            <a:round/>
            <a:headEnd len="med" w="med" type="none"/>
            <a:tailEnd len="med" w="med" type="none"/>
          </a:ln>
        </p:spPr>
      </p:cxnSp>
      <p:sp>
        <p:nvSpPr>
          <p:cNvPr id="653" name="Google Shape;653;p87"/>
          <p:cNvSpPr txBox="1"/>
          <p:nvPr/>
        </p:nvSpPr>
        <p:spPr>
          <a:xfrm rot="-5400000">
            <a:off x="7236913" y="2937125"/>
            <a:ext cx="20580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latin typeface="Roboto"/>
                <a:ea typeface="Roboto"/>
                <a:cs typeface="Roboto"/>
                <a:sym typeface="Roboto"/>
              </a:rPr>
              <a:t>BANDWIDTH</a:t>
            </a:r>
            <a:endParaRPr b="1" sz="1000">
              <a:latin typeface="Roboto"/>
              <a:ea typeface="Roboto"/>
              <a:cs typeface="Roboto"/>
              <a:sym typeface="Roboto"/>
            </a:endParaRPr>
          </a:p>
        </p:txBody>
      </p:sp>
      <p:pic>
        <p:nvPicPr>
          <p:cNvPr id="654" name="Google Shape;654;p87"/>
          <p:cNvPicPr preferRelativeResize="0"/>
          <p:nvPr/>
        </p:nvPicPr>
        <p:blipFill>
          <a:blip r:embed="rId5">
            <a:alphaModFix/>
          </a:blip>
          <a:stretch>
            <a:fillRect/>
          </a:stretch>
        </p:blipFill>
        <p:spPr>
          <a:xfrm>
            <a:off x="152400" y="797000"/>
            <a:ext cx="7456178" cy="41941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58" name="Shape 658"/>
        <p:cNvGrpSpPr/>
        <p:nvPr/>
      </p:nvGrpSpPr>
      <p:grpSpPr>
        <a:xfrm>
          <a:off x="0" y="0"/>
          <a:ext cx="0" cy="0"/>
          <a:chOff x="0" y="0"/>
          <a:chExt cx="0" cy="0"/>
        </a:xfrm>
      </p:grpSpPr>
      <p:sp>
        <p:nvSpPr>
          <p:cNvPr id="659" name="Google Shape;659;p88"/>
          <p:cNvSpPr txBox="1"/>
          <p:nvPr>
            <p:ph type="title"/>
          </p:nvPr>
        </p:nvSpPr>
        <p:spPr>
          <a:xfrm>
            <a:off x="311700" y="229100"/>
            <a:ext cx="6295500" cy="4155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2700"/>
              <a:t>EXAMPLE 2: FireFactor</a:t>
            </a:r>
            <a:endParaRPr sz="2700"/>
          </a:p>
        </p:txBody>
      </p:sp>
      <p:pic>
        <p:nvPicPr>
          <p:cNvPr id="660" name="Google Shape;660;p88"/>
          <p:cNvPicPr preferRelativeResize="0"/>
          <p:nvPr/>
        </p:nvPicPr>
        <p:blipFill>
          <a:blip r:embed="rId3">
            <a:alphaModFix/>
          </a:blip>
          <a:stretch>
            <a:fillRect/>
          </a:stretch>
        </p:blipFill>
        <p:spPr>
          <a:xfrm>
            <a:off x="8135912" y="961900"/>
            <a:ext cx="664118" cy="1125625"/>
          </a:xfrm>
          <a:prstGeom prst="rect">
            <a:avLst/>
          </a:prstGeom>
          <a:noFill/>
          <a:ln>
            <a:noFill/>
          </a:ln>
        </p:spPr>
      </p:pic>
      <p:sp>
        <p:nvSpPr>
          <p:cNvPr id="661" name="Google Shape;661;p88"/>
          <p:cNvSpPr txBox="1"/>
          <p:nvPr/>
        </p:nvSpPr>
        <p:spPr>
          <a:xfrm>
            <a:off x="7791925" y="660200"/>
            <a:ext cx="1352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latin typeface="Roboto"/>
                <a:ea typeface="Roboto"/>
                <a:cs typeface="Roboto"/>
                <a:sym typeface="Roboto"/>
              </a:rPr>
              <a:t>COMPUTE</a:t>
            </a:r>
            <a:endParaRPr b="1" sz="1000">
              <a:latin typeface="Roboto"/>
              <a:ea typeface="Roboto"/>
              <a:cs typeface="Roboto"/>
              <a:sym typeface="Roboto"/>
            </a:endParaRPr>
          </a:p>
        </p:txBody>
      </p:sp>
      <p:pic>
        <p:nvPicPr>
          <p:cNvPr id="662" name="Google Shape;662;p88"/>
          <p:cNvPicPr preferRelativeResize="0"/>
          <p:nvPr/>
        </p:nvPicPr>
        <p:blipFill>
          <a:blip r:embed="rId4">
            <a:alphaModFix/>
          </a:blip>
          <a:stretch>
            <a:fillRect/>
          </a:stretch>
        </p:blipFill>
        <p:spPr>
          <a:xfrm>
            <a:off x="8126235" y="4125284"/>
            <a:ext cx="617776" cy="712403"/>
          </a:xfrm>
          <a:prstGeom prst="rect">
            <a:avLst/>
          </a:prstGeom>
          <a:noFill/>
          <a:ln>
            <a:noFill/>
          </a:ln>
        </p:spPr>
      </p:pic>
      <p:sp>
        <p:nvSpPr>
          <p:cNvPr id="663" name="Google Shape;663;p88"/>
          <p:cNvSpPr txBox="1"/>
          <p:nvPr/>
        </p:nvSpPr>
        <p:spPr>
          <a:xfrm>
            <a:off x="7791921" y="4804800"/>
            <a:ext cx="1352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latin typeface="Roboto"/>
                <a:ea typeface="Roboto"/>
                <a:cs typeface="Roboto"/>
                <a:sym typeface="Roboto"/>
              </a:rPr>
              <a:t>STORAGE</a:t>
            </a:r>
            <a:endParaRPr b="1" sz="1000">
              <a:latin typeface="Roboto"/>
              <a:ea typeface="Roboto"/>
              <a:cs typeface="Roboto"/>
              <a:sym typeface="Roboto"/>
            </a:endParaRPr>
          </a:p>
        </p:txBody>
      </p:sp>
      <p:cxnSp>
        <p:nvCxnSpPr>
          <p:cNvPr id="664" name="Google Shape;664;p88"/>
          <p:cNvCxnSpPr>
            <a:stCxn id="660" idx="2"/>
            <a:endCxn id="662" idx="0"/>
          </p:cNvCxnSpPr>
          <p:nvPr/>
        </p:nvCxnSpPr>
        <p:spPr>
          <a:xfrm flipH="1">
            <a:off x="8435271" y="2087525"/>
            <a:ext cx="32700" cy="2037900"/>
          </a:xfrm>
          <a:prstGeom prst="straightConnector1">
            <a:avLst/>
          </a:prstGeom>
          <a:noFill/>
          <a:ln cap="flat" cmpd="sng" w="76200">
            <a:solidFill>
              <a:schemeClr val="dk2"/>
            </a:solidFill>
            <a:prstDash val="dot"/>
            <a:round/>
            <a:headEnd len="med" w="med" type="none"/>
            <a:tailEnd len="med" w="med" type="none"/>
          </a:ln>
        </p:spPr>
      </p:cxnSp>
      <p:sp>
        <p:nvSpPr>
          <p:cNvPr id="665" name="Google Shape;665;p88"/>
          <p:cNvSpPr txBox="1"/>
          <p:nvPr/>
        </p:nvSpPr>
        <p:spPr>
          <a:xfrm rot="-5400000">
            <a:off x="7236913" y="2937125"/>
            <a:ext cx="20580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latin typeface="Roboto"/>
                <a:ea typeface="Roboto"/>
                <a:cs typeface="Roboto"/>
                <a:sym typeface="Roboto"/>
              </a:rPr>
              <a:t>BANDWIDTH</a:t>
            </a:r>
            <a:endParaRPr b="1" sz="1000">
              <a:latin typeface="Roboto"/>
              <a:ea typeface="Roboto"/>
              <a:cs typeface="Roboto"/>
              <a:sym typeface="Roboto"/>
            </a:endParaRPr>
          </a:p>
        </p:txBody>
      </p:sp>
      <p:pic>
        <p:nvPicPr>
          <p:cNvPr id="666" name="Google Shape;666;p88"/>
          <p:cNvPicPr preferRelativeResize="0"/>
          <p:nvPr/>
        </p:nvPicPr>
        <p:blipFill>
          <a:blip r:embed="rId5">
            <a:alphaModFix/>
          </a:blip>
          <a:stretch>
            <a:fillRect/>
          </a:stretch>
        </p:blipFill>
        <p:spPr>
          <a:xfrm>
            <a:off x="311700" y="843875"/>
            <a:ext cx="7487122" cy="3823211"/>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70" name="Shape 670"/>
        <p:cNvGrpSpPr/>
        <p:nvPr/>
      </p:nvGrpSpPr>
      <p:grpSpPr>
        <a:xfrm>
          <a:off x="0" y="0"/>
          <a:ext cx="0" cy="0"/>
          <a:chOff x="0" y="0"/>
          <a:chExt cx="0" cy="0"/>
        </a:xfrm>
      </p:grpSpPr>
      <p:sp>
        <p:nvSpPr>
          <p:cNvPr id="671" name="Google Shape;671;p89"/>
          <p:cNvSpPr txBox="1"/>
          <p:nvPr>
            <p:ph type="title"/>
          </p:nvPr>
        </p:nvSpPr>
        <p:spPr>
          <a:xfrm>
            <a:off x="311700" y="229100"/>
            <a:ext cx="6295500" cy="4155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2700"/>
              <a:t>EXAMPLE 3: DE Africa</a:t>
            </a:r>
            <a:endParaRPr sz="2700"/>
          </a:p>
        </p:txBody>
      </p:sp>
      <p:pic>
        <p:nvPicPr>
          <p:cNvPr id="672" name="Google Shape;672;p89"/>
          <p:cNvPicPr preferRelativeResize="0"/>
          <p:nvPr/>
        </p:nvPicPr>
        <p:blipFill>
          <a:blip r:embed="rId3">
            <a:alphaModFix/>
          </a:blip>
          <a:stretch>
            <a:fillRect/>
          </a:stretch>
        </p:blipFill>
        <p:spPr>
          <a:xfrm>
            <a:off x="8135912" y="961900"/>
            <a:ext cx="664118" cy="1125625"/>
          </a:xfrm>
          <a:prstGeom prst="rect">
            <a:avLst/>
          </a:prstGeom>
          <a:noFill/>
          <a:ln>
            <a:noFill/>
          </a:ln>
        </p:spPr>
      </p:pic>
      <p:sp>
        <p:nvSpPr>
          <p:cNvPr id="673" name="Google Shape;673;p89"/>
          <p:cNvSpPr txBox="1"/>
          <p:nvPr/>
        </p:nvSpPr>
        <p:spPr>
          <a:xfrm>
            <a:off x="7791925" y="660200"/>
            <a:ext cx="1352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latin typeface="Roboto"/>
                <a:ea typeface="Roboto"/>
                <a:cs typeface="Roboto"/>
                <a:sym typeface="Roboto"/>
              </a:rPr>
              <a:t>COMPUTE</a:t>
            </a:r>
            <a:endParaRPr b="1" sz="1000">
              <a:latin typeface="Roboto"/>
              <a:ea typeface="Roboto"/>
              <a:cs typeface="Roboto"/>
              <a:sym typeface="Roboto"/>
            </a:endParaRPr>
          </a:p>
        </p:txBody>
      </p:sp>
      <p:pic>
        <p:nvPicPr>
          <p:cNvPr id="674" name="Google Shape;674;p89"/>
          <p:cNvPicPr preferRelativeResize="0"/>
          <p:nvPr/>
        </p:nvPicPr>
        <p:blipFill>
          <a:blip r:embed="rId4">
            <a:alphaModFix/>
          </a:blip>
          <a:stretch>
            <a:fillRect/>
          </a:stretch>
        </p:blipFill>
        <p:spPr>
          <a:xfrm>
            <a:off x="8126235" y="4125284"/>
            <a:ext cx="617776" cy="712403"/>
          </a:xfrm>
          <a:prstGeom prst="rect">
            <a:avLst/>
          </a:prstGeom>
          <a:noFill/>
          <a:ln>
            <a:noFill/>
          </a:ln>
        </p:spPr>
      </p:pic>
      <p:sp>
        <p:nvSpPr>
          <p:cNvPr id="675" name="Google Shape;675;p89"/>
          <p:cNvSpPr txBox="1"/>
          <p:nvPr/>
        </p:nvSpPr>
        <p:spPr>
          <a:xfrm>
            <a:off x="7791921" y="4804800"/>
            <a:ext cx="1352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latin typeface="Roboto"/>
                <a:ea typeface="Roboto"/>
                <a:cs typeface="Roboto"/>
                <a:sym typeface="Roboto"/>
              </a:rPr>
              <a:t>STORAGE</a:t>
            </a:r>
            <a:endParaRPr b="1" sz="1000">
              <a:latin typeface="Roboto"/>
              <a:ea typeface="Roboto"/>
              <a:cs typeface="Roboto"/>
              <a:sym typeface="Roboto"/>
            </a:endParaRPr>
          </a:p>
        </p:txBody>
      </p:sp>
      <p:cxnSp>
        <p:nvCxnSpPr>
          <p:cNvPr id="676" name="Google Shape;676;p89"/>
          <p:cNvCxnSpPr>
            <a:stCxn id="672" idx="2"/>
            <a:endCxn id="674" idx="0"/>
          </p:cNvCxnSpPr>
          <p:nvPr/>
        </p:nvCxnSpPr>
        <p:spPr>
          <a:xfrm flipH="1">
            <a:off x="8435271" y="2087525"/>
            <a:ext cx="32700" cy="2037900"/>
          </a:xfrm>
          <a:prstGeom prst="straightConnector1">
            <a:avLst/>
          </a:prstGeom>
          <a:noFill/>
          <a:ln cap="flat" cmpd="sng" w="76200">
            <a:solidFill>
              <a:schemeClr val="dk2"/>
            </a:solidFill>
            <a:prstDash val="dot"/>
            <a:round/>
            <a:headEnd len="med" w="med" type="none"/>
            <a:tailEnd len="med" w="med" type="none"/>
          </a:ln>
        </p:spPr>
      </p:cxnSp>
      <p:sp>
        <p:nvSpPr>
          <p:cNvPr id="677" name="Google Shape;677;p89"/>
          <p:cNvSpPr txBox="1"/>
          <p:nvPr/>
        </p:nvSpPr>
        <p:spPr>
          <a:xfrm rot="-5400000">
            <a:off x="7236913" y="2937125"/>
            <a:ext cx="20580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latin typeface="Roboto"/>
                <a:ea typeface="Roboto"/>
                <a:cs typeface="Roboto"/>
                <a:sym typeface="Roboto"/>
              </a:rPr>
              <a:t>BANDWIDTH</a:t>
            </a:r>
            <a:endParaRPr b="1" sz="1000">
              <a:latin typeface="Roboto"/>
              <a:ea typeface="Roboto"/>
              <a:cs typeface="Roboto"/>
              <a:sym typeface="Roboto"/>
            </a:endParaRPr>
          </a:p>
        </p:txBody>
      </p:sp>
      <p:pic>
        <p:nvPicPr>
          <p:cNvPr id="678" name="Google Shape;678;p89"/>
          <p:cNvPicPr preferRelativeResize="0"/>
          <p:nvPr/>
        </p:nvPicPr>
        <p:blipFill>
          <a:blip r:embed="rId5">
            <a:alphaModFix/>
          </a:blip>
          <a:stretch>
            <a:fillRect/>
          </a:stretch>
        </p:blipFill>
        <p:spPr>
          <a:xfrm>
            <a:off x="152400" y="797000"/>
            <a:ext cx="7487124" cy="3923219"/>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82" name="Shape 682"/>
        <p:cNvGrpSpPr/>
        <p:nvPr/>
      </p:nvGrpSpPr>
      <p:grpSpPr>
        <a:xfrm>
          <a:off x="0" y="0"/>
          <a:ext cx="0" cy="0"/>
          <a:chOff x="0" y="0"/>
          <a:chExt cx="0" cy="0"/>
        </a:xfrm>
      </p:grpSpPr>
      <p:sp>
        <p:nvSpPr>
          <p:cNvPr id="683" name="Google Shape;683;p90"/>
          <p:cNvSpPr txBox="1"/>
          <p:nvPr>
            <p:ph type="title"/>
          </p:nvPr>
        </p:nvSpPr>
        <p:spPr>
          <a:xfrm>
            <a:off x="311700" y="229100"/>
            <a:ext cx="6295500" cy="4155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2700"/>
              <a:t>EXAMPLE 4: ESRI DE Africa</a:t>
            </a:r>
            <a:endParaRPr sz="2700"/>
          </a:p>
        </p:txBody>
      </p:sp>
      <p:pic>
        <p:nvPicPr>
          <p:cNvPr id="684" name="Google Shape;684;p90"/>
          <p:cNvPicPr preferRelativeResize="0"/>
          <p:nvPr/>
        </p:nvPicPr>
        <p:blipFill>
          <a:blip r:embed="rId3">
            <a:alphaModFix/>
          </a:blip>
          <a:stretch>
            <a:fillRect/>
          </a:stretch>
        </p:blipFill>
        <p:spPr>
          <a:xfrm>
            <a:off x="8135912" y="961900"/>
            <a:ext cx="664118" cy="1125625"/>
          </a:xfrm>
          <a:prstGeom prst="rect">
            <a:avLst/>
          </a:prstGeom>
          <a:noFill/>
          <a:ln>
            <a:noFill/>
          </a:ln>
        </p:spPr>
      </p:pic>
      <p:sp>
        <p:nvSpPr>
          <p:cNvPr id="685" name="Google Shape;685;p90"/>
          <p:cNvSpPr txBox="1"/>
          <p:nvPr/>
        </p:nvSpPr>
        <p:spPr>
          <a:xfrm>
            <a:off x="7791925" y="660200"/>
            <a:ext cx="1352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latin typeface="Roboto"/>
                <a:ea typeface="Roboto"/>
                <a:cs typeface="Roboto"/>
                <a:sym typeface="Roboto"/>
              </a:rPr>
              <a:t>COMPUTE</a:t>
            </a:r>
            <a:endParaRPr b="1" sz="1000">
              <a:latin typeface="Roboto"/>
              <a:ea typeface="Roboto"/>
              <a:cs typeface="Roboto"/>
              <a:sym typeface="Roboto"/>
            </a:endParaRPr>
          </a:p>
        </p:txBody>
      </p:sp>
      <p:pic>
        <p:nvPicPr>
          <p:cNvPr id="686" name="Google Shape;686;p90"/>
          <p:cNvPicPr preferRelativeResize="0"/>
          <p:nvPr/>
        </p:nvPicPr>
        <p:blipFill>
          <a:blip r:embed="rId4">
            <a:alphaModFix/>
          </a:blip>
          <a:stretch>
            <a:fillRect/>
          </a:stretch>
        </p:blipFill>
        <p:spPr>
          <a:xfrm>
            <a:off x="8126235" y="4125284"/>
            <a:ext cx="617776" cy="712403"/>
          </a:xfrm>
          <a:prstGeom prst="rect">
            <a:avLst/>
          </a:prstGeom>
          <a:noFill/>
          <a:ln>
            <a:noFill/>
          </a:ln>
        </p:spPr>
      </p:pic>
      <p:sp>
        <p:nvSpPr>
          <p:cNvPr id="687" name="Google Shape;687;p90"/>
          <p:cNvSpPr txBox="1"/>
          <p:nvPr/>
        </p:nvSpPr>
        <p:spPr>
          <a:xfrm>
            <a:off x="7791921" y="4804800"/>
            <a:ext cx="1352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latin typeface="Roboto"/>
                <a:ea typeface="Roboto"/>
                <a:cs typeface="Roboto"/>
                <a:sym typeface="Roboto"/>
              </a:rPr>
              <a:t>STORAGE</a:t>
            </a:r>
            <a:endParaRPr b="1" sz="1000">
              <a:latin typeface="Roboto"/>
              <a:ea typeface="Roboto"/>
              <a:cs typeface="Roboto"/>
              <a:sym typeface="Roboto"/>
            </a:endParaRPr>
          </a:p>
        </p:txBody>
      </p:sp>
      <p:cxnSp>
        <p:nvCxnSpPr>
          <p:cNvPr id="688" name="Google Shape;688;p90"/>
          <p:cNvCxnSpPr>
            <a:stCxn id="684" idx="2"/>
            <a:endCxn id="686" idx="0"/>
          </p:cNvCxnSpPr>
          <p:nvPr/>
        </p:nvCxnSpPr>
        <p:spPr>
          <a:xfrm flipH="1">
            <a:off x="8435271" y="2087525"/>
            <a:ext cx="32700" cy="2037900"/>
          </a:xfrm>
          <a:prstGeom prst="straightConnector1">
            <a:avLst/>
          </a:prstGeom>
          <a:noFill/>
          <a:ln cap="flat" cmpd="sng" w="76200">
            <a:solidFill>
              <a:schemeClr val="dk2"/>
            </a:solidFill>
            <a:prstDash val="dot"/>
            <a:round/>
            <a:headEnd len="med" w="med" type="none"/>
            <a:tailEnd len="med" w="med" type="none"/>
          </a:ln>
        </p:spPr>
      </p:cxnSp>
      <p:sp>
        <p:nvSpPr>
          <p:cNvPr id="689" name="Google Shape;689;p90"/>
          <p:cNvSpPr txBox="1"/>
          <p:nvPr/>
        </p:nvSpPr>
        <p:spPr>
          <a:xfrm rot="-5400000">
            <a:off x="7236913" y="2937125"/>
            <a:ext cx="20580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latin typeface="Roboto"/>
                <a:ea typeface="Roboto"/>
                <a:cs typeface="Roboto"/>
                <a:sym typeface="Roboto"/>
              </a:rPr>
              <a:t>BANDWIDTH</a:t>
            </a:r>
            <a:endParaRPr b="1" sz="1000">
              <a:latin typeface="Roboto"/>
              <a:ea typeface="Roboto"/>
              <a:cs typeface="Roboto"/>
              <a:sym typeface="Roboto"/>
            </a:endParaRPr>
          </a:p>
        </p:txBody>
      </p:sp>
      <p:pic>
        <p:nvPicPr>
          <p:cNvPr id="690" name="Google Shape;690;p90"/>
          <p:cNvPicPr preferRelativeResize="0"/>
          <p:nvPr/>
        </p:nvPicPr>
        <p:blipFill>
          <a:blip r:embed="rId5">
            <a:alphaModFix/>
          </a:blip>
          <a:stretch>
            <a:fillRect/>
          </a:stretch>
        </p:blipFill>
        <p:spPr>
          <a:xfrm>
            <a:off x="152400" y="797000"/>
            <a:ext cx="7043992" cy="41941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sp>
        <p:nvSpPr>
          <p:cNvPr id="695" name="Google Shape;695;p91"/>
          <p:cNvSpPr/>
          <p:nvPr/>
        </p:nvSpPr>
        <p:spPr>
          <a:xfrm>
            <a:off x="7874625" y="4521075"/>
            <a:ext cx="720600" cy="336300"/>
          </a:xfrm>
          <a:prstGeom prst="rect">
            <a:avLst/>
          </a:prstGeom>
          <a:noFill/>
          <a:ln cap="flat" cmpd="sng" w="9525">
            <a:solidFill>
              <a:schemeClr val="accent1"/>
            </a:solidFill>
            <a:prstDash val="solid"/>
            <a:round/>
            <a:headEnd len="sm" w="sm" type="none"/>
            <a:tailEnd len="sm" w="sm" type="none"/>
          </a:ln>
        </p:spPr>
        <p:txBody>
          <a:bodyPr anchorCtr="0" anchor="ctr" bIns="0" lIns="91425" spcFirstLastPara="1" rIns="91425" wrap="square" tIns="164575">
            <a:noAutofit/>
          </a:bodyPr>
          <a:lstStyle/>
          <a:p>
            <a:pPr indent="0" lvl="0" marL="0" rtl="0" algn="ctr">
              <a:spcBef>
                <a:spcPts val="0"/>
              </a:spcBef>
              <a:spcAft>
                <a:spcPts val="0"/>
              </a:spcAft>
              <a:buNone/>
            </a:pPr>
            <a:r>
              <a:rPr lang="en" sz="900">
                <a:solidFill>
                  <a:schemeClr val="lt1"/>
                </a:solidFill>
                <a:latin typeface="Montserrat"/>
                <a:ea typeface="Montserrat"/>
                <a:cs typeface="Montserrat"/>
                <a:sym typeface="Montserrat"/>
              </a:rPr>
              <a:t>11.04..22</a:t>
            </a:r>
            <a:endParaRPr sz="900">
              <a:solidFill>
                <a:schemeClr val="lt1"/>
              </a:solidFill>
              <a:latin typeface="Montserrat"/>
              <a:ea typeface="Montserrat"/>
              <a:cs typeface="Montserrat"/>
              <a:sym typeface="Montserrat"/>
            </a:endParaRPr>
          </a:p>
          <a:p>
            <a:pPr indent="9144" lvl="0" marL="0" rtl="0" algn="ctr">
              <a:spcBef>
                <a:spcPts val="0"/>
              </a:spcBef>
              <a:spcAft>
                <a:spcPts val="0"/>
              </a:spcAft>
              <a:buNone/>
            </a:pPr>
            <a:r>
              <a:t/>
            </a:r>
            <a:endParaRPr sz="1000">
              <a:solidFill>
                <a:schemeClr val="accent5"/>
              </a:solidFill>
            </a:endParaRPr>
          </a:p>
        </p:txBody>
      </p:sp>
      <p:sp>
        <p:nvSpPr>
          <p:cNvPr id="696" name="Google Shape;696;p91"/>
          <p:cNvSpPr txBox="1"/>
          <p:nvPr>
            <p:ph idx="4294967295" type="body"/>
          </p:nvPr>
        </p:nvSpPr>
        <p:spPr>
          <a:xfrm>
            <a:off x="311700" y="69700"/>
            <a:ext cx="8520600" cy="50739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t/>
            </a:r>
            <a:endParaRPr sz="1917">
              <a:solidFill>
                <a:schemeClr val="lt1"/>
              </a:solidFill>
              <a:latin typeface="Roboto Light"/>
              <a:ea typeface="Roboto Light"/>
              <a:cs typeface="Roboto Light"/>
              <a:sym typeface="Roboto Light"/>
            </a:endParaRPr>
          </a:p>
          <a:p>
            <a:pPr indent="0" lvl="0" marL="457200" rtl="0" algn="l">
              <a:spcBef>
                <a:spcPts val="1200"/>
              </a:spcBef>
              <a:spcAft>
                <a:spcPts val="0"/>
              </a:spcAft>
              <a:buNone/>
            </a:pPr>
            <a:r>
              <a:t/>
            </a:r>
            <a:endParaRPr sz="2400">
              <a:solidFill>
                <a:schemeClr val="lt1"/>
              </a:solidFill>
              <a:latin typeface="Roboto Light"/>
              <a:ea typeface="Roboto Light"/>
              <a:cs typeface="Roboto Light"/>
              <a:sym typeface="Roboto Light"/>
            </a:endParaRPr>
          </a:p>
          <a:p>
            <a:pPr indent="0" lvl="0" marL="457200" rtl="0" algn="ctr">
              <a:spcBef>
                <a:spcPts val="1200"/>
              </a:spcBef>
              <a:spcAft>
                <a:spcPts val="0"/>
              </a:spcAft>
              <a:buNone/>
            </a:pPr>
            <a:r>
              <a:rPr b="1" lang="en" sz="2400">
                <a:solidFill>
                  <a:schemeClr val="lt1"/>
                </a:solidFill>
              </a:rPr>
              <a:t>DISCUSSION</a:t>
            </a:r>
            <a:endParaRPr b="1" sz="2400">
              <a:solidFill>
                <a:schemeClr val="lt1"/>
              </a:solidFill>
            </a:endParaRPr>
          </a:p>
          <a:p>
            <a:pPr indent="0" lvl="0" marL="457200" rtl="0" algn="ctr">
              <a:spcBef>
                <a:spcPts val="1200"/>
              </a:spcBef>
              <a:spcAft>
                <a:spcPts val="0"/>
              </a:spcAft>
              <a:buNone/>
            </a:pPr>
            <a:r>
              <a:rPr lang="en" sz="2400">
                <a:solidFill>
                  <a:schemeClr val="lt1"/>
                </a:solidFill>
                <a:latin typeface="Roboto Light"/>
                <a:ea typeface="Roboto Light"/>
                <a:cs typeface="Roboto Light"/>
                <a:sym typeface="Roboto Light"/>
              </a:rPr>
              <a:t>Because pure presentations are boring</a:t>
            </a:r>
            <a:endParaRPr sz="2400">
              <a:solidFill>
                <a:schemeClr val="lt1"/>
              </a:solidFill>
              <a:latin typeface="Roboto Light"/>
              <a:ea typeface="Roboto Light"/>
              <a:cs typeface="Roboto Light"/>
              <a:sym typeface="Roboto Light"/>
            </a:endParaRPr>
          </a:p>
          <a:p>
            <a:pPr indent="0" lvl="0" marL="457200" rtl="0" algn="ctr">
              <a:spcBef>
                <a:spcPts val="1200"/>
              </a:spcBef>
              <a:spcAft>
                <a:spcPts val="0"/>
              </a:spcAft>
              <a:buNone/>
            </a:pPr>
            <a:r>
              <a:t/>
            </a:r>
            <a:endParaRPr sz="2400">
              <a:solidFill>
                <a:schemeClr val="lt1"/>
              </a:solidFill>
              <a:latin typeface="Roboto Light"/>
              <a:ea typeface="Roboto Light"/>
              <a:cs typeface="Roboto Light"/>
              <a:sym typeface="Roboto Light"/>
            </a:endParaRPr>
          </a:p>
          <a:p>
            <a:pPr indent="0" lvl="0" marL="457200" rtl="0" algn="ctr">
              <a:spcBef>
                <a:spcPts val="1200"/>
              </a:spcBef>
              <a:spcAft>
                <a:spcPts val="0"/>
              </a:spcAft>
              <a:buNone/>
            </a:pPr>
            <a:r>
              <a:t/>
            </a:r>
            <a:endParaRPr sz="2400">
              <a:solidFill>
                <a:schemeClr val="lt1"/>
              </a:solidFill>
              <a:latin typeface="Roboto Light"/>
              <a:ea typeface="Roboto Light"/>
              <a:cs typeface="Roboto Light"/>
              <a:sym typeface="Roboto Light"/>
            </a:endParaRPr>
          </a:p>
          <a:p>
            <a:pPr indent="0" lvl="0" marL="457200" rtl="0" algn="ctr">
              <a:spcBef>
                <a:spcPts val="1200"/>
              </a:spcBef>
              <a:spcAft>
                <a:spcPts val="1200"/>
              </a:spcAft>
              <a:buNone/>
            </a:pPr>
            <a:r>
              <a:t/>
            </a:r>
            <a:endParaRPr sz="2400">
              <a:solidFill>
                <a:schemeClr val="lt1"/>
              </a:solidFill>
              <a:latin typeface="Roboto Light"/>
              <a:ea typeface="Roboto Light"/>
              <a:cs typeface="Roboto Light"/>
              <a:sym typeface="Roboto Light"/>
            </a:endParaRPr>
          </a:p>
        </p:txBody>
      </p:sp>
      <p:sp>
        <p:nvSpPr>
          <p:cNvPr id="697" name="Google Shape;697;p91"/>
          <p:cNvSpPr txBox="1"/>
          <p:nvPr/>
        </p:nvSpPr>
        <p:spPr>
          <a:xfrm>
            <a:off x="0" y="4497000"/>
            <a:ext cx="4084200" cy="646500"/>
          </a:xfrm>
          <a:prstGeom prst="rect">
            <a:avLst/>
          </a:prstGeom>
          <a:noFill/>
          <a:ln>
            <a:noFill/>
          </a:ln>
        </p:spPr>
        <p:txBody>
          <a:bodyPr anchorCtr="0" anchor="t" bIns="91425" lIns="91425" spcFirstLastPara="1" rIns="91425" wrap="square" tIns="91425">
            <a:spAutoFit/>
          </a:bodyPr>
          <a:lstStyle/>
          <a:p>
            <a:pPr indent="0" lvl="0" marL="457200" rtl="0" algn="l">
              <a:lnSpc>
                <a:spcPct val="100000"/>
              </a:lnSpc>
              <a:spcBef>
                <a:spcPts val="0"/>
              </a:spcBef>
              <a:spcAft>
                <a:spcPts val="0"/>
              </a:spcAft>
              <a:buClr>
                <a:schemeClr val="dk1"/>
              </a:buClr>
              <a:buSzPts val="1100"/>
              <a:buFont typeface="Arial"/>
              <a:buNone/>
            </a:pPr>
            <a:r>
              <a:rPr lang="en" sz="1000">
                <a:solidFill>
                  <a:schemeClr val="lt1"/>
                </a:solidFill>
                <a:latin typeface="Roboto Light"/>
                <a:ea typeface="Roboto Light"/>
                <a:cs typeface="Roboto Light"/>
                <a:sym typeface="Roboto Light"/>
              </a:rPr>
              <a:t>David Saah, PhD</a:t>
            </a:r>
            <a:endParaRPr sz="1000">
              <a:solidFill>
                <a:schemeClr val="lt1"/>
              </a:solidFill>
              <a:latin typeface="Roboto Light"/>
              <a:ea typeface="Roboto Light"/>
              <a:cs typeface="Roboto Light"/>
              <a:sym typeface="Roboto Light"/>
            </a:endParaRPr>
          </a:p>
          <a:p>
            <a:pPr indent="0" lvl="0" marL="457200" rtl="0" algn="l">
              <a:lnSpc>
                <a:spcPct val="100000"/>
              </a:lnSpc>
              <a:spcBef>
                <a:spcPts val="1200"/>
              </a:spcBef>
              <a:spcAft>
                <a:spcPts val="1200"/>
              </a:spcAft>
              <a:buClr>
                <a:schemeClr val="dk1"/>
              </a:buClr>
              <a:buSzPts val="1100"/>
              <a:buFont typeface="Arial"/>
              <a:buNone/>
            </a:pPr>
            <a:r>
              <a:rPr lang="en" sz="1000" u="sng">
                <a:solidFill>
                  <a:schemeClr val="hlink"/>
                </a:solidFill>
                <a:latin typeface="Roboto Light"/>
                <a:ea typeface="Roboto Light"/>
                <a:cs typeface="Roboto Light"/>
                <a:sym typeface="Roboto Light"/>
                <a:hlinkClick r:id="rId3"/>
              </a:rPr>
              <a:t>dssaah@usfca.edu or dsaah@sig-gis.com</a:t>
            </a:r>
            <a:endParaRPr sz="100">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9" name="Shape 119"/>
        <p:cNvGrpSpPr/>
        <p:nvPr/>
      </p:nvGrpSpPr>
      <p:grpSpPr>
        <a:xfrm>
          <a:off x="0" y="0"/>
          <a:ext cx="0" cy="0"/>
          <a:chOff x="0" y="0"/>
          <a:chExt cx="0" cy="0"/>
        </a:xfrm>
      </p:grpSpPr>
      <p:sp>
        <p:nvSpPr>
          <p:cNvPr id="120" name="Google Shape;120;p21"/>
          <p:cNvSpPr txBox="1"/>
          <p:nvPr>
            <p:ph type="title"/>
          </p:nvPr>
        </p:nvSpPr>
        <p:spPr>
          <a:xfrm>
            <a:off x="311700" y="229100"/>
            <a:ext cx="4012200" cy="4311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Basic Effort</a:t>
            </a:r>
            <a:endParaRPr/>
          </a:p>
        </p:txBody>
      </p:sp>
      <p:pic>
        <p:nvPicPr>
          <p:cNvPr id="121" name="Google Shape;121;p21"/>
          <p:cNvPicPr preferRelativeResize="0"/>
          <p:nvPr/>
        </p:nvPicPr>
        <p:blipFill>
          <a:blip r:embed="rId3">
            <a:alphaModFix/>
          </a:blip>
          <a:stretch>
            <a:fillRect/>
          </a:stretch>
        </p:blipFill>
        <p:spPr>
          <a:xfrm>
            <a:off x="679400" y="1011000"/>
            <a:ext cx="2057925" cy="3487975"/>
          </a:xfrm>
          <a:prstGeom prst="rect">
            <a:avLst/>
          </a:prstGeom>
          <a:noFill/>
          <a:ln>
            <a:noFill/>
          </a:ln>
        </p:spPr>
      </p:pic>
      <p:sp>
        <p:nvSpPr>
          <p:cNvPr id="122" name="Google Shape;122;p21"/>
          <p:cNvSpPr txBox="1"/>
          <p:nvPr/>
        </p:nvSpPr>
        <p:spPr>
          <a:xfrm>
            <a:off x="679400" y="4498975"/>
            <a:ext cx="2058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latin typeface="Roboto"/>
                <a:ea typeface="Roboto"/>
                <a:cs typeface="Roboto"/>
                <a:sym typeface="Roboto"/>
              </a:rPr>
              <a:t>COMPUTE</a:t>
            </a:r>
            <a:endParaRPr sz="2000">
              <a:latin typeface="Roboto"/>
              <a:ea typeface="Roboto"/>
              <a:cs typeface="Roboto"/>
              <a:sym typeface="Roboto"/>
            </a:endParaRPr>
          </a:p>
        </p:txBody>
      </p:sp>
      <p:pic>
        <p:nvPicPr>
          <p:cNvPr id="123" name="Google Shape;123;p21"/>
          <p:cNvPicPr preferRelativeResize="0"/>
          <p:nvPr/>
        </p:nvPicPr>
        <p:blipFill>
          <a:blip r:embed="rId4">
            <a:alphaModFix/>
          </a:blip>
          <a:stretch>
            <a:fillRect/>
          </a:stretch>
        </p:blipFill>
        <p:spPr>
          <a:xfrm>
            <a:off x="6796837" y="1651219"/>
            <a:ext cx="1914325" cy="2207530"/>
          </a:xfrm>
          <a:prstGeom prst="rect">
            <a:avLst/>
          </a:prstGeom>
          <a:noFill/>
          <a:ln>
            <a:noFill/>
          </a:ln>
        </p:spPr>
      </p:pic>
      <p:sp>
        <p:nvSpPr>
          <p:cNvPr id="124" name="Google Shape;124;p21"/>
          <p:cNvSpPr txBox="1"/>
          <p:nvPr/>
        </p:nvSpPr>
        <p:spPr>
          <a:xfrm>
            <a:off x="6724988" y="4498975"/>
            <a:ext cx="2058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latin typeface="Roboto"/>
                <a:ea typeface="Roboto"/>
                <a:cs typeface="Roboto"/>
                <a:sym typeface="Roboto"/>
              </a:rPr>
              <a:t>STORAGE</a:t>
            </a:r>
            <a:endParaRPr sz="2000">
              <a:latin typeface="Roboto"/>
              <a:ea typeface="Roboto"/>
              <a:cs typeface="Roboto"/>
              <a:sym typeface="Roboto"/>
            </a:endParaRPr>
          </a:p>
        </p:txBody>
      </p:sp>
      <p:cxnSp>
        <p:nvCxnSpPr>
          <p:cNvPr id="125" name="Google Shape;125;p21"/>
          <p:cNvCxnSpPr>
            <a:stCxn id="121" idx="3"/>
            <a:endCxn id="123" idx="1"/>
          </p:cNvCxnSpPr>
          <p:nvPr/>
        </p:nvCxnSpPr>
        <p:spPr>
          <a:xfrm>
            <a:off x="2737325" y="2754988"/>
            <a:ext cx="4059600" cy="0"/>
          </a:xfrm>
          <a:prstGeom prst="straightConnector1">
            <a:avLst/>
          </a:prstGeom>
          <a:noFill/>
          <a:ln cap="flat" cmpd="sng" w="76200">
            <a:solidFill>
              <a:schemeClr val="dk2"/>
            </a:solidFill>
            <a:prstDash val="dot"/>
            <a:round/>
            <a:headEnd len="med" w="med" type="none"/>
            <a:tailEnd len="med" w="med" type="none"/>
          </a:ln>
        </p:spPr>
      </p:cxnSp>
      <p:sp>
        <p:nvSpPr>
          <p:cNvPr id="126" name="Google Shape;126;p21"/>
          <p:cNvSpPr txBox="1"/>
          <p:nvPr/>
        </p:nvSpPr>
        <p:spPr>
          <a:xfrm>
            <a:off x="3738063" y="2867175"/>
            <a:ext cx="2058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latin typeface="Roboto"/>
                <a:ea typeface="Roboto"/>
                <a:cs typeface="Roboto"/>
                <a:sym typeface="Roboto"/>
              </a:rPr>
              <a:t>BANDWIDTH</a:t>
            </a:r>
            <a:endParaRPr sz="2000">
              <a:latin typeface="Roboto"/>
              <a:ea typeface="Roboto"/>
              <a:cs typeface="Roboto"/>
              <a:sym typeface="Roboto"/>
            </a:endParaRPr>
          </a:p>
        </p:txBody>
      </p:sp>
      <p:pic>
        <p:nvPicPr>
          <p:cNvPr id="127" name="Google Shape;127;p21"/>
          <p:cNvPicPr preferRelativeResize="0"/>
          <p:nvPr/>
        </p:nvPicPr>
        <p:blipFill>
          <a:blip r:embed="rId5">
            <a:alphaModFix/>
          </a:blip>
          <a:stretch>
            <a:fillRect/>
          </a:stretch>
        </p:blipFill>
        <p:spPr>
          <a:xfrm>
            <a:off x="3673150" y="984202"/>
            <a:ext cx="2058001" cy="165862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1" name="Shape 131"/>
        <p:cNvGrpSpPr/>
        <p:nvPr/>
      </p:nvGrpSpPr>
      <p:grpSpPr>
        <a:xfrm>
          <a:off x="0" y="0"/>
          <a:ext cx="0" cy="0"/>
          <a:chOff x="0" y="0"/>
          <a:chExt cx="0" cy="0"/>
        </a:xfrm>
      </p:grpSpPr>
      <p:sp>
        <p:nvSpPr>
          <p:cNvPr id="132" name="Google Shape;132;p22"/>
          <p:cNvSpPr txBox="1"/>
          <p:nvPr>
            <p:ph type="title"/>
          </p:nvPr>
        </p:nvSpPr>
        <p:spPr>
          <a:xfrm>
            <a:off x="311700" y="229100"/>
            <a:ext cx="6295500" cy="4155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2700"/>
              <a:t>EXAMPLE 1: WEB APP</a:t>
            </a:r>
            <a:endParaRPr sz="2700"/>
          </a:p>
        </p:txBody>
      </p:sp>
      <p:pic>
        <p:nvPicPr>
          <p:cNvPr id="133" name="Google Shape;133;p22"/>
          <p:cNvPicPr preferRelativeResize="0"/>
          <p:nvPr/>
        </p:nvPicPr>
        <p:blipFill>
          <a:blip r:embed="rId3">
            <a:alphaModFix/>
          </a:blip>
          <a:stretch>
            <a:fillRect/>
          </a:stretch>
        </p:blipFill>
        <p:spPr>
          <a:xfrm>
            <a:off x="8135912" y="961900"/>
            <a:ext cx="664118" cy="1125625"/>
          </a:xfrm>
          <a:prstGeom prst="rect">
            <a:avLst/>
          </a:prstGeom>
          <a:noFill/>
          <a:ln>
            <a:noFill/>
          </a:ln>
        </p:spPr>
      </p:pic>
      <p:sp>
        <p:nvSpPr>
          <p:cNvPr id="134" name="Google Shape;134;p22"/>
          <p:cNvSpPr txBox="1"/>
          <p:nvPr/>
        </p:nvSpPr>
        <p:spPr>
          <a:xfrm>
            <a:off x="7791925" y="660200"/>
            <a:ext cx="1352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latin typeface="Roboto"/>
                <a:ea typeface="Roboto"/>
                <a:cs typeface="Roboto"/>
                <a:sym typeface="Roboto"/>
              </a:rPr>
              <a:t>COMPUTE</a:t>
            </a:r>
            <a:endParaRPr b="1" sz="1000">
              <a:latin typeface="Roboto"/>
              <a:ea typeface="Roboto"/>
              <a:cs typeface="Roboto"/>
              <a:sym typeface="Roboto"/>
            </a:endParaRPr>
          </a:p>
        </p:txBody>
      </p:sp>
      <p:pic>
        <p:nvPicPr>
          <p:cNvPr id="135" name="Google Shape;135;p22"/>
          <p:cNvPicPr preferRelativeResize="0"/>
          <p:nvPr/>
        </p:nvPicPr>
        <p:blipFill>
          <a:blip r:embed="rId4">
            <a:alphaModFix/>
          </a:blip>
          <a:stretch>
            <a:fillRect/>
          </a:stretch>
        </p:blipFill>
        <p:spPr>
          <a:xfrm>
            <a:off x="8126235" y="4125284"/>
            <a:ext cx="617776" cy="712403"/>
          </a:xfrm>
          <a:prstGeom prst="rect">
            <a:avLst/>
          </a:prstGeom>
          <a:noFill/>
          <a:ln>
            <a:noFill/>
          </a:ln>
        </p:spPr>
      </p:pic>
      <p:sp>
        <p:nvSpPr>
          <p:cNvPr id="136" name="Google Shape;136;p22"/>
          <p:cNvSpPr txBox="1"/>
          <p:nvPr/>
        </p:nvSpPr>
        <p:spPr>
          <a:xfrm>
            <a:off x="7791921" y="4804800"/>
            <a:ext cx="1352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latin typeface="Roboto"/>
                <a:ea typeface="Roboto"/>
                <a:cs typeface="Roboto"/>
                <a:sym typeface="Roboto"/>
              </a:rPr>
              <a:t>STORAGE</a:t>
            </a:r>
            <a:endParaRPr b="1" sz="1000">
              <a:latin typeface="Roboto"/>
              <a:ea typeface="Roboto"/>
              <a:cs typeface="Roboto"/>
              <a:sym typeface="Roboto"/>
            </a:endParaRPr>
          </a:p>
        </p:txBody>
      </p:sp>
      <p:cxnSp>
        <p:nvCxnSpPr>
          <p:cNvPr id="137" name="Google Shape;137;p22"/>
          <p:cNvCxnSpPr>
            <a:stCxn id="133" idx="2"/>
            <a:endCxn id="135" idx="0"/>
          </p:cNvCxnSpPr>
          <p:nvPr/>
        </p:nvCxnSpPr>
        <p:spPr>
          <a:xfrm flipH="1">
            <a:off x="8435271" y="2087525"/>
            <a:ext cx="32700" cy="2037900"/>
          </a:xfrm>
          <a:prstGeom prst="straightConnector1">
            <a:avLst/>
          </a:prstGeom>
          <a:noFill/>
          <a:ln cap="flat" cmpd="sng" w="76200">
            <a:solidFill>
              <a:schemeClr val="dk2"/>
            </a:solidFill>
            <a:prstDash val="dot"/>
            <a:round/>
            <a:headEnd len="med" w="med" type="none"/>
            <a:tailEnd len="med" w="med" type="none"/>
          </a:ln>
        </p:spPr>
      </p:cxnSp>
      <p:sp>
        <p:nvSpPr>
          <p:cNvPr id="138" name="Google Shape;138;p22"/>
          <p:cNvSpPr txBox="1"/>
          <p:nvPr/>
        </p:nvSpPr>
        <p:spPr>
          <a:xfrm rot="-5400000">
            <a:off x="7236913" y="2937125"/>
            <a:ext cx="20580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latin typeface="Roboto"/>
                <a:ea typeface="Roboto"/>
                <a:cs typeface="Roboto"/>
                <a:sym typeface="Roboto"/>
              </a:rPr>
              <a:t>BANDWIDTH</a:t>
            </a:r>
            <a:endParaRPr b="1" sz="1000">
              <a:latin typeface="Roboto"/>
              <a:ea typeface="Roboto"/>
              <a:cs typeface="Roboto"/>
              <a:sym typeface="Roboto"/>
            </a:endParaRPr>
          </a:p>
        </p:txBody>
      </p:sp>
      <p:pic>
        <p:nvPicPr>
          <p:cNvPr id="139" name="Google Shape;139;p22"/>
          <p:cNvPicPr preferRelativeResize="0"/>
          <p:nvPr/>
        </p:nvPicPr>
        <p:blipFill>
          <a:blip r:embed="rId5">
            <a:alphaModFix/>
          </a:blip>
          <a:stretch>
            <a:fillRect/>
          </a:stretch>
        </p:blipFill>
        <p:spPr>
          <a:xfrm>
            <a:off x="0" y="787009"/>
            <a:ext cx="8096575" cy="4314190"/>
          </a:xfrm>
          <a:prstGeom prst="rect">
            <a:avLst/>
          </a:prstGeom>
          <a:noFill/>
          <a:ln>
            <a:noFill/>
          </a:ln>
        </p:spPr>
      </p:pic>
      <p:pic>
        <p:nvPicPr>
          <p:cNvPr id="140" name="Google Shape;140;p22"/>
          <p:cNvPicPr preferRelativeResize="0"/>
          <p:nvPr/>
        </p:nvPicPr>
        <p:blipFill>
          <a:blip r:embed="rId6">
            <a:alphaModFix/>
          </a:blip>
          <a:stretch>
            <a:fillRect/>
          </a:stretch>
        </p:blipFill>
        <p:spPr>
          <a:xfrm>
            <a:off x="8507658" y="2838775"/>
            <a:ext cx="515541" cy="415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AB046"/>
      </a:accent1>
      <a:accent2>
        <a:srgbClr val="6B944F"/>
      </a:accent2>
      <a:accent3>
        <a:srgbClr val="C4D655"/>
      </a:accent3>
      <a:accent4>
        <a:srgbClr val="442911"/>
      </a:accent4>
      <a:accent5>
        <a:srgbClr val="6E7F95"/>
      </a:accent5>
      <a:accent6>
        <a:srgbClr val="C95B4E"/>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